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3" r:id="rId2"/>
  </p:sldMasterIdLst>
  <p:notesMasterIdLst>
    <p:notesMasterId r:id="rId21"/>
  </p:notesMasterIdLst>
  <p:sldIdLst>
    <p:sldId id="256" r:id="rId3"/>
    <p:sldId id="258" r:id="rId4"/>
    <p:sldId id="259" r:id="rId5"/>
    <p:sldId id="653" r:id="rId6"/>
    <p:sldId id="840" r:id="rId7"/>
    <p:sldId id="689" r:id="rId8"/>
    <p:sldId id="841" r:id="rId9"/>
    <p:sldId id="260" r:id="rId10"/>
    <p:sldId id="655" r:id="rId11"/>
    <p:sldId id="589" r:id="rId12"/>
    <p:sldId id="908" r:id="rId13"/>
    <p:sldId id="909" r:id="rId14"/>
    <p:sldId id="910" r:id="rId15"/>
    <p:sldId id="261" r:id="rId16"/>
    <p:sldId id="901" r:id="rId17"/>
    <p:sldId id="262" r:id="rId18"/>
    <p:sldId id="855" r:id="rId19"/>
    <p:sldId id="25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680"/>
    <a:srgbClr val="0FBAB8"/>
    <a:srgbClr val="FFF4D5"/>
    <a:srgbClr val="3A6FA8"/>
    <a:srgbClr val="F5FBFF"/>
    <a:srgbClr val="00448F"/>
    <a:srgbClr val="FFDE17"/>
    <a:srgbClr val="D1EBFF"/>
    <a:srgbClr val="FBFD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53"/>
      </p:cViewPr>
      <p:guideLst>
        <p:guide orient="horz" pos="2160"/>
        <p:guide pos="3840"/>
        <p:guide orient="horz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4DE7B-8C33-49D4-BC6E-98BF68646751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24D79-E835-424A-B5AD-6508BE178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5481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498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4" y="138223"/>
            <a:ext cx="11889088" cy="6548325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375111" y="260205"/>
            <a:ext cx="11712985" cy="6426344"/>
            <a:chOff x="-13374" y="-43710"/>
            <a:chExt cx="12224425" cy="6911329"/>
          </a:xfrm>
        </p:grpSpPr>
        <p:sp>
          <p:nvSpPr>
            <p:cNvPr id="8" name="任意多边形: 形状 7"/>
            <p:cNvSpPr/>
            <p:nvPr/>
          </p:nvSpPr>
          <p:spPr>
            <a:xfrm>
              <a:off x="9075965" y="5063253"/>
              <a:ext cx="3135086" cy="1804366"/>
            </a:xfrm>
            <a:custGeom>
              <a:avLst/>
              <a:gdLst>
                <a:gd name="connsiteX0" fmla="*/ 7144 w 1323975"/>
                <a:gd name="connsiteY0" fmla="*/ 760666 h 762000"/>
                <a:gd name="connsiteX1" fmla="*/ 1317307 w 1323975"/>
                <a:gd name="connsiteY1" fmla="*/ 760666 h 762000"/>
                <a:gd name="connsiteX2" fmla="*/ 1317307 w 1323975"/>
                <a:gd name="connsiteY2" fmla="*/ 714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975" h="762000">
                  <a:moveTo>
                    <a:pt x="7144" y="760666"/>
                  </a:moveTo>
                  <a:lnTo>
                    <a:pt x="1317307" y="760666"/>
                  </a:lnTo>
                  <a:lnTo>
                    <a:pt x="1317307" y="7144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3374" y="-43710"/>
              <a:ext cx="12205374" cy="6911329"/>
              <a:chOff x="-13374" y="-43710"/>
              <a:chExt cx="12205374" cy="6911329"/>
            </a:xfrm>
          </p:grpSpPr>
          <p:sp>
            <p:nvSpPr>
              <p:cNvPr id="10" name="直角三角形 9"/>
              <p:cNvSpPr/>
              <p:nvPr/>
            </p:nvSpPr>
            <p:spPr>
              <a:xfrm flipV="1">
                <a:off x="-13374" y="-43710"/>
                <a:ext cx="8312769" cy="4758822"/>
              </a:xfrm>
              <a:prstGeom prst="rtTriangle">
                <a:avLst/>
              </a:prstGeom>
              <a:solidFill>
                <a:srgbClr val="D1EBFF">
                  <a:alpha val="2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直角三角形 10"/>
              <p:cNvSpPr/>
              <p:nvPr/>
            </p:nvSpPr>
            <p:spPr>
              <a:xfrm flipH="1" flipV="1">
                <a:off x="7754265" y="-7145"/>
                <a:ext cx="4437735" cy="2540476"/>
              </a:xfrm>
              <a:prstGeom prst="rtTriangle">
                <a:avLst/>
              </a:prstGeom>
              <a:solidFill>
                <a:srgbClr val="D1EB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直角三角形 11"/>
              <p:cNvSpPr/>
              <p:nvPr/>
            </p:nvSpPr>
            <p:spPr>
              <a:xfrm>
                <a:off x="0" y="4540469"/>
                <a:ext cx="3957145" cy="2327150"/>
              </a:xfrm>
              <a:prstGeom prst="rtTriangle">
                <a:avLst/>
              </a:prstGeom>
              <a:solidFill>
                <a:srgbClr val="D1EB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7768377" y="1"/>
                <a:ext cx="531019" cy="152401"/>
              </a:xfrm>
              <a:custGeom>
                <a:avLst/>
                <a:gdLst>
                  <a:gd name="connsiteX0" fmla="*/ 0 w 481012"/>
                  <a:gd name="connsiteY0" fmla="*/ 0 h 138113"/>
                  <a:gd name="connsiteX1" fmla="*/ 481012 w 481012"/>
                  <a:gd name="connsiteY1" fmla="*/ 0 h 138113"/>
                  <a:gd name="connsiteX2" fmla="*/ 242887 w 481012"/>
                  <a:gd name="connsiteY2" fmla="*/ 138113 h 138113"/>
                  <a:gd name="connsiteX3" fmla="*/ 0 w 481012"/>
                  <a:gd name="connsiteY3" fmla="*/ 0 h 138113"/>
                  <a:gd name="connsiteX0-1" fmla="*/ 0 w 481012"/>
                  <a:gd name="connsiteY0-2" fmla="*/ 0 h 147638"/>
                  <a:gd name="connsiteX1-3" fmla="*/ 481012 w 481012"/>
                  <a:gd name="connsiteY1-4" fmla="*/ 0 h 147638"/>
                  <a:gd name="connsiteX2-5" fmla="*/ 269080 w 481012"/>
                  <a:gd name="connsiteY2-6" fmla="*/ 147638 h 147638"/>
                  <a:gd name="connsiteX3-7" fmla="*/ 0 w 481012"/>
                  <a:gd name="connsiteY3-8" fmla="*/ 0 h 147638"/>
                  <a:gd name="connsiteX0-9" fmla="*/ 0 w 523875"/>
                  <a:gd name="connsiteY0-10" fmla="*/ 0 h 147638"/>
                  <a:gd name="connsiteX1-11" fmla="*/ 523875 w 523875"/>
                  <a:gd name="connsiteY1-12" fmla="*/ 2381 h 147638"/>
                  <a:gd name="connsiteX2-13" fmla="*/ 269080 w 523875"/>
                  <a:gd name="connsiteY2-14" fmla="*/ 147638 h 147638"/>
                  <a:gd name="connsiteX3-15" fmla="*/ 0 w 523875"/>
                  <a:gd name="connsiteY3-16" fmla="*/ 0 h 147638"/>
                  <a:gd name="connsiteX0-17" fmla="*/ 0 w 531019"/>
                  <a:gd name="connsiteY0-18" fmla="*/ 0 h 147638"/>
                  <a:gd name="connsiteX1-19" fmla="*/ 531019 w 531019"/>
                  <a:gd name="connsiteY1-20" fmla="*/ 0 h 147638"/>
                  <a:gd name="connsiteX2-21" fmla="*/ 269080 w 531019"/>
                  <a:gd name="connsiteY2-22" fmla="*/ 147638 h 147638"/>
                  <a:gd name="connsiteX3-23" fmla="*/ 0 w 531019"/>
                  <a:gd name="connsiteY3-24" fmla="*/ 0 h 147638"/>
                  <a:gd name="connsiteX0-25" fmla="*/ 0 w 531019"/>
                  <a:gd name="connsiteY0-26" fmla="*/ 0 h 152401"/>
                  <a:gd name="connsiteX1-27" fmla="*/ 531019 w 531019"/>
                  <a:gd name="connsiteY1-28" fmla="*/ 0 h 152401"/>
                  <a:gd name="connsiteX2-29" fmla="*/ 266699 w 531019"/>
                  <a:gd name="connsiteY2-30" fmla="*/ 152401 h 152401"/>
                  <a:gd name="connsiteX3-31" fmla="*/ 0 w 531019"/>
                  <a:gd name="connsiteY3-32" fmla="*/ 0 h 1524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31019" h="152401">
                    <a:moveTo>
                      <a:pt x="0" y="0"/>
                    </a:moveTo>
                    <a:lnTo>
                      <a:pt x="531019" y="0"/>
                    </a:lnTo>
                    <a:lnTo>
                      <a:pt x="266699" y="1524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E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 rot="16200000">
                <a:off x="21080" y="1635421"/>
                <a:ext cx="1610651" cy="1400560"/>
              </a:xfrm>
              <a:custGeom>
                <a:avLst/>
                <a:gdLst>
                  <a:gd name="connsiteX0" fmla="*/ 0 w 481012"/>
                  <a:gd name="connsiteY0" fmla="*/ 0 h 138113"/>
                  <a:gd name="connsiteX1" fmla="*/ 481012 w 481012"/>
                  <a:gd name="connsiteY1" fmla="*/ 0 h 138113"/>
                  <a:gd name="connsiteX2" fmla="*/ 242887 w 481012"/>
                  <a:gd name="connsiteY2" fmla="*/ 138113 h 138113"/>
                  <a:gd name="connsiteX3" fmla="*/ 0 w 481012"/>
                  <a:gd name="connsiteY3" fmla="*/ 0 h 138113"/>
                  <a:gd name="connsiteX0-1" fmla="*/ 0 w 481012"/>
                  <a:gd name="connsiteY0-2" fmla="*/ 0 h 147638"/>
                  <a:gd name="connsiteX1-3" fmla="*/ 481012 w 481012"/>
                  <a:gd name="connsiteY1-4" fmla="*/ 0 h 147638"/>
                  <a:gd name="connsiteX2-5" fmla="*/ 269080 w 481012"/>
                  <a:gd name="connsiteY2-6" fmla="*/ 147638 h 147638"/>
                  <a:gd name="connsiteX3-7" fmla="*/ 0 w 481012"/>
                  <a:gd name="connsiteY3-8" fmla="*/ 0 h 147638"/>
                  <a:gd name="connsiteX0-9" fmla="*/ 0 w 523875"/>
                  <a:gd name="connsiteY0-10" fmla="*/ 0 h 147638"/>
                  <a:gd name="connsiteX1-11" fmla="*/ 523875 w 523875"/>
                  <a:gd name="connsiteY1-12" fmla="*/ 2381 h 147638"/>
                  <a:gd name="connsiteX2-13" fmla="*/ 269080 w 523875"/>
                  <a:gd name="connsiteY2-14" fmla="*/ 147638 h 147638"/>
                  <a:gd name="connsiteX3-15" fmla="*/ 0 w 523875"/>
                  <a:gd name="connsiteY3-16" fmla="*/ 0 h 147638"/>
                  <a:gd name="connsiteX0-17" fmla="*/ 0 w 531019"/>
                  <a:gd name="connsiteY0-18" fmla="*/ 0 h 147638"/>
                  <a:gd name="connsiteX1-19" fmla="*/ 531019 w 531019"/>
                  <a:gd name="connsiteY1-20" fmla="*/ 0 h 147638"/>
                  <a:gd name="connsiteX2-21" fmla="*/ 269080 w 531019"/>
                  <a:gd name="connsiteY2-22" fmla="*/ 147638 h 147638"/>
                  <a:gd name="connsiteX3-23" fmla="*/ 0 w 531019"/>
                  <a:gd name="connsiteY3-24" fmla="*/ 0 h 147638"/>
                  <a:gd name="connsiteX0-25" fmla="*/ 0 w 531019"/>
                  <a:gd name="connsiteY0-26" fmla="*/ 0 h 152401"/>
                  <a:gd name="connsiteX1-27" fmla="*/ 531019 w 531019"/>
                  <a:gd name="connsiteY1-28" fmla="*/ 0 h 152401"/>
                  <a:gd name="connsiteX2-29" fmla="*/ 266699 w 531019"/>
                  <a:gd name="connsiteY2-30" fmla="*/ 152401 h 152401"/>
                  <a:gd name="connsiteX3-31" fmla="*/ 0 w 531019"/>
                  <a:gd name="connsiteY3-32" fmla="*/ 0 h 1524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31019" h="152401">
                    <a:moveTo>
                      <a:pt x="0" y="0"/>
                    </a:moveTo>
                    <a:lnTo>
                      <a:pt x="531019" y="0"/>
                    </a:lnTo>
                    <a:lnTo>
                      <a:pt x="266699" y="1524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E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85"/>
          <p:cNvSpPr txBox="1"/>
          <p:nvPr userDrawn="1"/>
        </p:nvSpPr>
        <p:spPr>
          <a:xfrm>
            <a:off x="9178742" y="215755"/>
            <a:ext cx="290935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cap="none" spc="50" dirty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枚举算法的</a:t>
            </a:r>
            <a:r>
              <a:rPr lang="zh-CN" altLang="en-US" sz="2800" b="1" cap="none" spc="50" dirty="0" smtClean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应用</a:t>
            </a:r>
            <a:endParaRPr lang="zh-CN" altLang="en-US" sz="2800" b="1" cap="none" spc="50" dirty="0">
              <a:ln w="11430">
                <a:noFill/>
              </a:ln>
              <a:solidFill>
                <a:schemeClr val="accent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07389 w 12192000"/>
              <a:gd name="connsiteY0" fmla="*/ 207390 h 6858000"/>
              <a:gd name="connsiteX1" fmla="*/ 207389 w 12192000"/>
              <a:gd name="connsiteY1" fmla="*/ 6683604 h 6858000"/>
              <a:gd name="connsiteX2" fmla="*/ 11990894 w 12192000"/>
              <a:gd name="connsiteY2" fmla="*/ 6683604 h 6858000"/>
              <a:gd name="connsiteX3" fmla="*/ 11990894 w 12192000"/>
              <a:gd name="connsiteY3" fmla="*/ 20739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7389" y="207390"/>
                </a:moveTo>
                <a:lnTo>
                  <a:pt x="207389" y="6683604"/>
                </a:lnTo>
                <a:lnTo>
                  <a:pt x="11990894" y="6683604"/>
                </a:lnTo>
                <a:lnTo>
                  <a:pt x="11990894" y="20739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EB4680">
                  <a:alpha val="31000"/>
                </a:srgbClr>
              </a:gs>
              <a:gs pos="4000">
                <a:schemeClr val="accent2">
                  <a:lumMod val="60000"/>
                  <a:lumOff val="4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98000">
                <a:srgbClr val="7030A0">
                  <a:alpha val="23000"/>
                </a:srgbClr>
              </a:gs>
              <a:gs pos="79000">
                <a:srgbClr val="FF0000">
                  <a:alpha val="3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任意多边形 3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07389 w 12192000"/>
              <a:gd name="connsiteY0" fmla="*/ 207390 h 6858000"/>
              <a:gd name="connsiteX1" fmla="*/ 207389 w 12192000"/>
              <a:gd name="connsiteY1" fmla="*/ 6683604 h 6858000"/>
              <a:gd name="connsiteX2" fmla="*/ 11990894 w 12192000"/>
              <a:gd name="connsiteY2" fmla="*/ 6683604 h 6858000"/>
              <a:gd name="connsiteX3" fmla="*/ 11990894 w 12192000"/>
              <a:gd name="connsiteY3" fmla="*/ 20739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7389" y="207390"/>
                </a:moveTo>
                <a:lnTo>
                  <a:pt x="207389" y="6683604"/>
                </a:lnTo>
                <a:lnTo>
                  <a:pt x="11990894" y="6683604"/>
                </a:lnTo>
                <a:lnTo>
                  <a:pt x="11990894" y="20739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EB4680">
                  <a:alpha val="31000"/>
                </a:srgbClr>
              </a:gs>
              <a:gs pos="4000">
                <a:schemeClr val="accent2">
                  <a:lumMod val="60000"/>
                  <a:lumOff val="4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98000">
                <a:srgbClr val="7030A0">
                  <a:alpha val="23000"/>
                </a:srgbClr>
              </a:gs>
              <a:gs pos="79000">
                <a:srgbClr val="FF0000">
                  <a:alpha val="3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18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27934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2517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82984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64132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8946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96151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0762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6618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2171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9075965" y="5063253"/>
            <a:ext cx="3135086" cy="1804366"/>
          </a:xfrm>
          <a:custGeom>
            <a:avLst/>
            <a:gdLst>
              <a:gd name="connsiteX0" fmla="*/ 7144 w 1323975"/>
              <a:gd name="connsiteY0" fmla="*/ 760666 h 762000"/>
              <a:gd name="connsiteX1" fmla="*/ 1317307 w 1323975"/>
              <a:gd name="connsiteY1" fmla="*/ 760666 h 762000"/>
              <a:gd name="connsiteX2" fmla="*/ 1317307 w 1323975"/>
              <a:gd name="connsiteY2" fmla="*/ 7144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75" h="762000">
                <a:moveTo>
                  <a:pt x="7144" y="760666"/>
                </a:moveTo>
                <a:lnTo>
                  <a:pt x="1317307" y="760666"/>
                </a:lnTo>
                <a:lnTo>
                  <a:pt x="1317307" y="7144"/>
                </a:lnTo>
                <a:close/>
              </a:path>
            </a:pathLst>
          </a:custGeom>
          <a:solidFill>
            <a:srgbClr val="D1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V="1">
            <a:off x="-1" y="-7145"/>
            <a:ext cx="8312769" cy="4758822"/>
          </a:xfrm>
          <a:prstGeom prst="rtTriangle">
            <a:avLst/>
          </a:prstGeom>
          <a:solidFill>
            <a:srgbClr val="D1EB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rot="16200000">
            <a:off x="-105431" y="3246073"/>
            <a:ext cx="1610651" cy="1400560"/>
          </a:xfrm>
          <a:custGeom>
            <a:avLst/>
            <a:gdLst>
              <a:gd name="connsiteX0" fmla="*/ 0 w 481012"/>
              <a:gd name="connsiteY0" fmla="*/ 0 h 138113"/>
              <a:gd name="connsiteX1" fmla="*/ 481012 w 481012"/>
              <a:gd name="connsiteY1" fmla="*/ 0 h 138113"/>
              <a:gd name="connsiteX2" fmla="*/ 242887 w 481012"/>
              <a:gd name="connsiteY2" fmla="*/ 138113 h 138113"/>
              <a:gd name="connsiteX3" fmla="*/ 0 w 481012"/>
              <a:gd name="connsiteY3" fmla="*/ 0 h 138113"/>
              <a:gd name="connsiteX0-1" fmla="*/ 0 w 481012"/>
              <a:gd name="connsiteY0-2" fmla="*/ 0 h 147638"/>
              <a:gd name="connsiteX1-3" fmla="*/ 481012 w 481012"/>
              <a:gd name="connsiteY1-4" fmla="*/ 0 h 147638"/>
              <a:gd name="connsiteX2-5" fmla="*/ 269080 w 481012"/>
              <a:gd name="connsiteY2-6" fmla="*/ 147638 h 147638"/>
              <a:gd name="connsiteX3-7" fmla="*/ 0 w 481012"/>
              <a:gd name="connsiteY3-8" fmla="*/ 0 h 147638"/>
              <a:gd name="connsiteX0-9" fmla="*/ 0 w 523875"/>
              <a:gd name="connsiteY0-10" fmla="*/ 0 h 147638"/>
              <a:gd name="connsiteX1-11" fmla="*/ 523875 w 523875"/>
              <a:gd name="connsiteY1-12" fmla="*/ 2381 h 147638"/>
              <a:gd name="connsiteX2-13" fmla="*/ 269080 w 523875"/>
              <a:gd name="connsiteY2-14" fmla="*/ 147638 h 147638"/>
              <a:gd name="connsiteX3-15" fmla="*/ 0 w 523875"/>
              <a:gd name="connsiteY3-16" fmla="*/ 0 h 147638"/>
              <a:gd name="connsiteX0-17" fmla="*/ 0 w 531019"/>
              <a:gd name="connsiteY0-18" fmla="*/ 0 h 147638"/>
              <a:gd name="connsiteX1-19" fmla="*/ 531019 w 531019"/>
              <a:gd name="connsiteY1-20" fmla="*/ 0 h 147638"/>
              <a:gd name="connsiteX2-21" fmla="*/ 269080 w 531019"/>
              <a:gd name="connsiteY2-22" fmla="*/ 147638 h 147638"/>
              <a:gd name="connsiteX3-23" fmla="*/ 0 w 531019"/>
              <a:gd name="connsiteY3-24" fmla="*/ 0 h 147638"/>
              <a:gd name="connsiteX0-25" fmla="*/ 0 w 531019"/>
              <a:gd name="connsiteY0-26" fmla="*/ 0 h 152401"/>
              <a:gd name="connsiteX1-27" fmla="*/ 531019 w 531019"/>
              <a:gd name="connsiteY1-28" fmla="*/ 0 h 152401"/>
              <a:gd name="connsiteX2-29" fmla="*/ 266699 w 531019"/>
              <a:gd name="connsiteY2-30" fmla="*/ 152401 h 152401"/>
              <a:gd name="connsiteX3-31" fmla="*/ 0 w 531019"/>
              <a:gd name="connsiteY3-32" fmla="*/ 0 h 152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31019" h="152401">
                <a:moveTo>
                  <a:pt x="0" y="0"/>
                </a:moveTo>
                <a:lnTo>
                  <a:pt x="531019" y="0"/>
                </a:lnTo>
                <a:lnTo>
                  <a:pt x="266699" y="152401"/>
                </a:lnTo>
                <a:lnTo>
                  <a:pt x="0" y="0"/>
                </a:lnTo>
                <a:close/>
              </a:path>
            </a:pathLst>
          </a:custGeom>
          <a:solidFill>
            <a:srgbClr val="D1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斜纹 85"/>
          <p:cNvSpPr/>
          <p:nvPr userDrawn="1"/>
        </p:nvSpPr>
        <p:spPr>
          <a:xfrm flipH="1" flipV="1">
            <a:off x="9042400" y="4992650"/>
            <a:ext cx="3149594" cy="1865346"/>
          </a:xfrm>
          <a:prstGeom prst="diagStripe">
            <a:avLst>
              <a:gd name="adj" fmla="val 61292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381" y="3946353"/>
            <a:ext cx="3529292" cy="3523197"/>
          </a:xfrm>
          <a:prstGeom prst="rect">
            <a:avLst/>
          </a:prstGeom>
        </p:spPr>
      </p:pic>
      <p:sp>
        <p:nvSpPr>
          <p:cNvPr id="9" name="文本框 85"/>
          <p:cNvSpPr txBox="1"/>
          <p:nvPr userDrawn="1"/>
        </p:nvSpPr>
        <p:spPr>
          <a:xfrm>
            <a:off x="9178742" y="215755"/>
            <a:ext cx="290935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cap="none" spc="50" dirty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枚举算法的</a:t>
            </a:r>
            <a:r>
              <a:rPr lang="zh-CN" altLang="en-US" sz="2800" b="1" cap="none" spc="50" dirty="0" smtClean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应用</a:t>
            </a:r>
            <a:endParaRPr lang="zh-CN" altLang="en-US" sz="2800" b="1" cap="none" spc="50" dirty="0">
              <a:ln w="11430">
                <a:noFill/>
              </a:ln>
              <a:solidFill>
                <a:schemeClr val="accent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07389 w 12192000"/>
              <a:gd name="connsiteY0" fmla="*/ 207390 h 6858000"/>
              <a:gd name="connsiteX1" fmla="*/ 207389 w 12192000"/>
              <a:gd name="connsiteY1" fmla="*/ 6683604 h 6858000"/>
              <a:gd name="connsiteX2" fmla="*/ 11990894 w 12192000"/>
              <a:gd name="connsiteY2" fmla="*/ 6683604 h 6858000"/>
              <a:gd name="connsiteX3" fmla="*/ 11990894 w 12192000"/>
              <a:gd name="connsiteY3" fmla="*/ 20739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7389" y="207390"/>
                </a:moveTo>
                <a:lnTo>
                  <a:pt x="207389" y="6683604"/>
                </a:lnTo>
                <a:lnTo>
                  <a:pt x="11990894" y="6683604"/>
                </a:lnTo>
                <a:lnTo>
                  <a:pt x="11990894" y="20739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EB4680">
                  <a:alpha val="31000"/>
                </a:srgbClr>
              </a:gs>
              <a:gs pos="4000">
                <a:schemeClr val="accent2">
                  <a:lumMod val="60000"/>
                  <a:lumOff val="4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98000">
                <a:srgbClr val="7030A0">
                  <a:alpha val="23000"/>
                </a:srgbClr>
              </a:gs>
              <a:gs pos="79000">
                <a:srgbClr val="FF0000">
                  <a:alpha val="3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4945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0584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75484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72021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34642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20576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934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20106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6626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1289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9075965" y="5063253"/>
            <a:ext cx="3135086" cy="1804366"/>
          </a:xfrm>
          <a:custGeom>
            <a:avLst/>
            <a:gdLst>
              <a:gd name="connsiteX0" fmla="*/ 7144 w 1323975"/>
              <a:gd name="connsiteY0" fmla="*/ 760666 h 762000"/>
              <a:gd name="connsiteX1" fmla="*/ 1317307 w 1323975"/>
              <a:gd name="connsiteY1" fmla="*/ 760666 h 762000"/>
              <a:gd name="connsiteX2" fmla="*/ 1317307 w 1323975"/>
              <a:gd name="connsiteY2" fmla="*/ 7144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75" h="762000">
                <a:moveTo>
                  <a:pt x="7144" y="760666"/>
                </a:moveTo>
                <a:lnTo>
                  <a:pt x="1317307" y="760666"/>
                </a:lnTo>
                <a:lnTo>
                  <a:pt x="1317307" y="7144"/>
                </a:lnTo>
                <a:close/>
              </a:path>
            </a:pathLst>
          </a:custGeom>
          <a:solidFill>
            <a:srgbClr val="D1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V="1">
            <a:off x="-1" y="-7145"/>
            <a:ext cx="8312769" cy="4758822"/>
          </a:xfrm>
          <a:prstGeom prst="rtTriangle">
            <a:avLst/>
          </a:prstGeom>
          <a:solidFill>
            <a:srgbClr val="D1EB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rot="16200000">
            <a:off x="-105431" y="3246073"/>
            <a:ext cx="1610651" cy="1400560"/>
          </a:xfrm>
          <a:custGeom>
            <a:avLst/>
            <a:gdLst>
              <a:gd name="connsiteX0" fmla="*/ 0 w 481012"/>
              <a:gd name="connsiteY0" fmla="*/ 0 h 138113"/>
              <a:gd name="connsiteX1" fmla="*/ 481012 w 481012"/>
              <a:gd name="connsiteY1" fmla="*/ 0 h 138113"/>
              <a:gd name="connsiteX2" fmla="*/ 242887 w 481012"/>
              <a:gd name="connsiteY2" fmla="*/ 138113 h 138113"/>
              <a:gd name="connsiteX3" fmla="*/ 0 w 481012"/>
              <a:gd name="connsiteY3" fmla="*/ 0 h 138113"/>
              <a:gd name="connsiteX0-1" fmla="*/ 0 w 481012"/>
              <a:gd name="connsiteY0-2" fmla="*/ 0 h 147638"/>
              <a:gd name="connsiteX1-3" fmla="*/ 481012 w 481012"/>
              <a:gd name="connsiteY1-4" fmla="*/ 0 h 147638"/>
              <a:gd name="connsiteX2-5" fmla="*/ 269080 w 481012"/>
              <a:gd name="connsiteY2-6" fmla="*/ 147638 h 147638"/>
              <a:gd name="connsiteX3-7" fmla="*/ 0 w 481012"/>
              <a:gd name="connsiteY3-8" fmla="*/ 0 h 147638"/>
              <a:gd name="connsiteX0-9" fmla="*/ 0 w 523875"/>
              <a:gd name="connsiteY0-10" fmla="*/ 0 h 147638"/>
              <a:gd name="connsiteX1-11" fmla="*/ 523875 w 523875"/>
              <a:gd name="connsiteY1-12" fmla="*/ 2381 h 147638"/>
              <a:gd name="connsiteX2-13" fmla="*/ 269080 w 523875"/>
              <a:gd name="connsiteY2-14" fmla="*/ 147638 h 147638"/>
              <a:gd name="connsiteX3-15" fmla="*/ 0 w 523875"/>
              <a:gd name="connsiteY3-16" fmla="*/ 0 h 147638"/>
              <a:gd name="connsiteX0-17" fmla="*/ 0 w 531019"/>
              <a:gd name="connsiteY0-18" fmla="*/ 0 h 147638"/>
              <a:gd name="connsiteX1-19" fmla="*/ 531019 w 531019"/>
              <a:gd name="connsiteY1-20" fmla="*/ 0 h 147638"/>
              <a:gd name="connsiteX2-21" fmla="*/ 269080 w 531019"/>
              <a:gd name="connsiteY2-22" fmla="*/ 147638 h 147638"/>
              <a:gd name="connsiteX3-23" fmla="*/ 0 w 531019"/>
              <a:gd name="connsiteY3-24" fmla="*/ 0 h 147638"/>
              <a:gd name="connsiteX0-25" fmla="*/ 0 w 531019"/>
              <a:gd name="connsiteY0-26" fmla="*/ 0 h 152401"/>
              <a:gd name="connsiteX1-27" fmla="*/ 531019 w 531019"/>
              <a:gd name="connsiteY1-28" fmla="*/ 0 h 152401"/>
              <a:gd name="connsiteX2-29" fmla="*/ 266699 w 531019"/>
              <a:gd name="connsiteY2-30" fmla="*/ 152401 h 152401"/>
              <a:gd name="connsiteX3-31" fmla="*/ 0 w 531019"/>
              <a:gd name="connsiteY3-32" fmla="*/ 0 h 152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31019" h="152401">
                <a:moveTo>
                  <a:pt x="0" y="0"/>
                </a:moveTo>
                <a:lnTo>
                  <a:pt x="531019" y="0"/>
                </a:lnTo>
                <a:lnTo>
                  <a:pt x="266699" y="152401"/>
                </a:lnTo>
                <a:lnTo>
                  <a:pt x="0" y="0"/>
                </a:lnTo>
                <a:close/>
              </a:path>
            </a:pathLst>
          </a:custGeom>
          <a:solidFill>
            <a:srgbClr val="D1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斜纹 85"/>
          <p:cNvSpPr/>
          <p:nvPr userDrawn="1"/>
        </p:nvSpPr>
        <p:spPr>
          <a:xfrm flipH="1" flipV="1">
            <a:off x="9042400" y="4992650"/>
            <a:ext cx="3149594" cy="1865346"/>
          </a:xfrm>
          <a:prstGeom prst="diagStripe">
            <a:avLst>
              <a:gd name="adj" fmla="val 61292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1027"/>
            <a:ext cx="4778869" cy="4784964"/>
          </a:xfrm>
          <a:prstGeom prst="rect">
            <a:avLst/>
          </a:prstGeom>
        </p:spPr>
      </p:pic>
      <p:sp>
        <p:nvSpPr>
          <p:cNvPr id="9" name="文本框 85"/>
          <p:cNvSpPr txBox="1"/>
          <p:nvPr userDrawn="1"/>
        </p:nvSpPr>
        <p:spPr>
          <a:xfrm>
            <a:off x="9178742" y="215755"/>
            <a:ext cx="290935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cap="none" spc="50" dirty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枚举算法的</a:t>
            </a:r>
            <a:r>
              <a:rPr lang="zh-CN" altLang="en-US" sz="2800" b="1" cap="none" spc="50" dirty="0" smtClean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应用</a:t>
            </a:r>
            <a:endParaRPr lang="zh-CN" altLang="en-US" sz="2800" b="1" cap="none" spc="50" dirty="0">
              <a:ln w="11430">
                <a:noFill/>
              </a:ln>
              <a:solidFill>
                <a:schemeClr val="accent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07389 w 12192000"/>
              <a:gd name="connsiteY0" fmla="*/ 207390 h 6858000"/>
              <a:gd name="connsiteX1" fmla="*/ 207389 w 12192000"/>
              <a:gd name="connsiteY1" fmla="*/ 6683604 h 6858000"/>
              <a:gd name="connsiteX2" fmla="*/ 11990894 w 12192000"/>
              <a:gd name="connsiteY2" fmla="*/ 6683604 h 6858000"/>
              <a:gd name="connsiteX3" fmla="*/ 11990894 w 12192000"/>
              <a:gd name="connsiteY3" fmla="*/ 20739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7389" y="207390"/>
                </a:moveTo>
                <a:lnTo>
                  <a:pt x="207389" y="6683604"/>
                </a:lnTo>
                <a:lnTo>
                  <a:pt x="11990894" y="6683604"/>
                </a:lnTo>
                <a:lnTo>
                  <a:pt x="11990894" y="20739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EB4680">
                  <a:alpha val="31000"/>
                </a:srgbClr>
              </a:gs>
              <a:gs pos="4000">
                <a:schemeClr val="accent2">
                  <a:lumMod val="60000"/>
                  <a:lumOff val="4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98000">
                <a:srgbClr val="7030A0">
                  <a:alpha val="23000"/>
                </a:srgbClr>
              </a:gs>
              <a:gs pos="79000">
                <a:srgbClr val="FF0000">
                  <a:alpha val="3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8989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97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08514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8066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775040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72123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005390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48636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0299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416607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7648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9075965" y="5063253"/>
            <a:ext cx="3135086" cy="1804366"/>
          </a:xfrm>
          <a:custGeom>
            <a:avLst/>
            <a:gdLst>
              <a:gd name="connsiteX0" fmla="*/ 7144 w 1323975"/>
              <a:gd name="connsiteY0" fmla="*/ 760666 h 762000"/>
              <a:gd name="connsiteX1" fmla="*/ 1317307 w 1323975"/>
              <a:gd name="connsiteY1" fmla="*/ 760666 h 762000"/>
              <a:gd name="connsiteX2" fmla="*/ 1317307 w 1323975"/>
              <a:gd name="connsiteY2" fmla="*/ 7144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75" h="762000">
                <a:moveTo>
                  <a:pt x="7144" y="760666"/>
                </a:moveTo>
                <a:lnTo>
                  <a:pt x="1317307" y="760666"/>
                </a:lnTo>
                <a:lnTo>
                  <a:pt x="1317307" y="7144"/>
                </a:lnTo>
                <a:close/>
              </a:path>
            </a:pathLst>
          </a:custGeom>
          <a:solidFill>
            <a:srgbClr val="D1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V="1">
            <a:off x="-1" y="-7145"/>
            <a:ext cx="8312769" cy="4758822"/>
          </a:xfrm>
          <a:prstGeom prst="rtTriangle">
            <a:avLst/>
          </a:prstGeom>
          <a:solidFill>
            <a:srgbClr val="D1EB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rot="16200000">
            <a:off x="85955" y="5178933"/>
            <a:ext cx="1610651" cy="1400560"/>
          </a:xfrm>
          <a:custGeom>
            <a:avLst/>
            <a:gdLst>
              <a:gd name="connsiteX0" fmla="*/ 0 w 481012"/>
              <a:gd name="connsiteY0" fmla="*/ 0 h 138113"/>
              <a:gd name="connsiteX1" fmla="*/ 481012 w 481012"/>
              <a:gd name="connsiteY1" fmla="*/ 0 h 138113"/>
              <a:gd name="connsiteX2" fmla="*/ 242887 w 481012"/>
              <a:gd name="connsiteY2" fmla="*/ 138113 h 138113"/>
              <a:gd name="connsiteX3" fmla="*/ 0 w 481012"/>
              <a:gd name="connsiteY3" fmla="*/ 0 h 138113"/>
              <a:gd name="connsiteX0-1" fmla="*/ 0 w 481012"/>
              <a:gd name="connsiteY0-2" fmla="*/ 0 h 147638"/>
              <a:gd name="connsiteX1-3" fmla="*/ 481012 w 481012"/>
              <a:gd name="connsiteY1-4" fmla="*/ 0 h 147638"/>
              <a:gd name="connsiteX2-5" fmla="*/ 269080 w 481012"/>
              <a:gd name="connsiteY2-6" fmla="*/ 147638 h 147638"/>
              <a:gd name="connsiteX3-7" fmla="*/ 0 w 481012"/>
              <a:gd name="connsiteY3-8" fmla="*/ 0 h 147638"/>
              <a:gd name="connsiteX0-9" fmla="*/ 0 w 523875"/>
              <a:gd name="connsiteY0-10" fmla="*/ 0 h 147638"/>
              <a:gd name="connsiteX1-11" fmla="*/ 523875 w 523875"/>
              <a:gd name="connsiteY1-12" fmla="*/ 2381 h 147638"/>
              <a:gd name="connsiteX2-13" fmla="*/ 269080 w 523875"/>
              <a:gd name="connsiteY2-14" fmla="*/ 147638 h 147638"/>
              <a:gd name="connsiteX3-15" fmla="*/ 0 w 523875"/>
              <a:gd name="connsiteY3-16" fmla="*/ 0 h 147638"/>
              <a:gd name="connsiteX0-17" fmla="*/ 0 w 531019"/>
              <a:gd name="connsiteY0-18" fmla="*/ 0 h 147638"/>
              <a:gd name="connsiteX1-19" fmla="*/ 531019 w 531019"/>
              <a:gd name="connsiteY1-20" fmla="*/ 0 h 147638"/>
              <a:gd name="connsiteX2-21" fmla="*/ 269080 w 531019"/>
              <a:gd name="connsiteY2-22" fmla="*/ 147638 h 147638"/>
              <a:gd name="connsiteX3-23" fmla="*/ 0 w 531019"/>
              <a:gd name="connsiteY3-24" fmla="*/ 0 h 147638"/>
              <a:gd name="connsiteX0-25" fmla="*/ 0 w 531019"/>
              <a:gd name="connsiteY0-26" fmla="*/ 0 h 152401"/>
              <a:gd name="connsiteX1-27" fmla="*/ 531019 w 531019"/>
              <a:gd name="connsiteY1-28" fmla="*/ 0 h 152401"/>
              <a:gd name="connsiteX2-29" fmla="*/ 266699 w 531019"/>
              <a:gd name="connsiteY2-30" fmla="*/ 152401 h 152401"/>
              <a:gd name="connsiteX3-31" fmla="*/ 0 w 531019"/>
              <a:gd name="connsiteY3-32" fmla="*/ 0 h 152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31019" h="152401">
                <a:moveTo>
                  <a:pt x="0" y="0"/>
                </a:moveTo>
                <a:lnTo>
                  <a:pt x="531019" y="0"/>
                </a:lnTo>
                <a:lnTo>
                  <a:pt x="266699" y="152401"/>
                </a:lnTo>
                <a:lnTo>
                  <a:pt x="0" y="0"/>
                </a:lnTo>
                <a:close/>
              </a:path>
            </a:pathLst>
          </a:custGeom>
          <a:solidFill>
            <a:srgbClr val="D1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斜纹 85"/>
          <p:cNvSpPr/>
          <p:nvPr userDrawn="1"/>
        </p:nvSpPr>
        <p:spPr>
          <a:xfrm flipH="1" flipV="1">
            <a:off x="9042400" y="4992650"/>
            <a:ext cx="3149594" cy="1865346"/>
          </a:xfrm>
          <a:prstGeom prst="diagStripe">
            <a:avLst>
              <a:gd name="adj" fmla="val 61292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08" y="3946353"/>
            <a:ext cx="3734843" cy="3734843"/>
          </a:xfrm>
          <a:prstGeom prst="rect">
            <a:avLst/>
          </a:prstGeom>
        </p:spPr>
      </p:pic>
      <p:sp>
        <p:nvSpPr>
          <p:cNvPr id="9" name="文本框 85"/>
          <p:cNvSpPr txBox="1"/>
          <p:nvPr userDrawn="1"/>
        </p:nvSpPr>
        <p:spPr>
          <a:xfrm>
            <a:off x="9178742" y="215755"/>
            <a:ext cx="290935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cap="none" spc="50" dirty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枚举算法的</a:t>
            </a:r>
            <a:r>
              <a:rPr lang="zh-CN" altLang="en-US" sz="2800" b="1" cap="none" spc="50" dirty="0" smtClean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应用</a:t>
            </a:r>
            <a:endParaRPr lang="zh-CN" altLang="en-US" sz="2800" b="1" cap="none" spc="50" dirty="0">
              <a:ln w="11430">
                <a:noFill/>
              </a:ln>
              <a:solidFill>
                <a:schemeClr val="accent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07389 w 12192000"/>
              <a:gd name="connsiteY0" fmla="*/ 207390 h 6858000"/>
              <a:gd name="connsiteX1" fmla="*/ 207389 w 12192000"/>
              <a:gd name="connsiteY1" fmla="*/ 6683604 h 6858000"/>
              <a:gd name="connsiteX2" fmla="*/ 11990894 w 12192000"/>
              <a:gd name="connsiteY2" fmla="*/ 6683604 h 6858000"/>
              <a:gd name="connsiteX3" fmla="*/ 11990894 w 12192000"/>
              <a:gd name="connsiteY3" fmla="*/ 20739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7389" y="207390"/>
                </a:moveTo>
                <a:lnTo>
                  <a:pt x="207389" y="6683604"/>
                </a:lnTo>
                <a:lnTo>
                  <a:pt x="11990894" y="6683604"/>
                </a:lnTo>
                <a:lnTo>
                  <a:pt x="11990894" y="20739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EB4680">
                  <a:alpha val="31000"/>
                </a:srgbClr>
              </a:gs>
              <a:gs pos="4000">
                <a:schemeClr val="accent2">
                  <a:lumMod val="60000"/>
                  <a:lumOff val="4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98000">
                <a:srgbClr val="7030A0">
                  <a:alpha val="23000"/>
                </a:srgbClr>
              </a:gs>
              <a:gs pos="79000">
                <a:srgbClr val="FF0000">
                  <a:alpha val="3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85362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组合 226"/>
          <p:cNvGrpSpPr/>
          <p:nvPr userDrawn="1"/>
        </p:nvGrpSpPr>
        <p:grpSpPr>
          <a:xfrm>
            <a:off x="-384" y="-7144"/>
            <a:ext cx="6865642" cy="3930202"/>
            <a:chOff x="-385" y="-7145"/>
            <a:chExt cx="8313153" cy="4758823"/>
          </a:xfrm>
        </p:grpSpPr>
        <p:sp>
          <p:nvSpPr>
            <p:cNvPr id="225" name="直角三角形 224"/>
            <p:cNvSpPr/>
            <p:nvPr userDrawn="1"/>
          </p:nvSpPr>
          <p:spPr>
            <a:xfrm flipV="1">
              <a:off x="-1" y="-7145"/>
              <a:ext cx="8312769" cy="4758822"/>
            </a:xfrm>
            <a:prstGeom prst="rtTriangle">
              <a:avLst/>
            </a:prstGeom>
            <a:solidFill>
              <a:srgbClr val="D1EBFF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任意多边形: 形状 225"/>
            <p:cNvSpPr/>
            <p:nvPr userDrawn="1"/>
          </p:nvSpPr>
          <p:spPr>
            <a:xfrm rot="16200000">
              <a:off x="-105431" y="3246073"/>
              <a:ext cx="1610651" cy="1400560"/>
            </a:xfrm>
            <a:custGeom>
              <a:avLst/>
              <a:gdLst>
                <a:gd name="connsiteX0" fmla="*/ 0 w 481012"/>
                <a:gd name="connsiteY0" fmla="*/ 0 h 138113"/>
                <a:gd name="connsiteX1" fmla="*/ 481012 w 481012"/>
                <a:gd name="connsiteY1" fmla="*/ 0 h 138113"/>
                <a:gd name="connsiteX2" fmla="*/ 242887 w 481012"/>
                <a:gd name="connsiteY2" fmla="*/ 138113 h 138113"/>
                <a:gd name="connsiteX3" fmla="*/ 0 w 481012"/>
                <a:gd name="connsiteY3" fmla="*/ 0 h 138113"/>
                <a:gd name="connsiteX0-1" fmla="*/ 0 w 481012"/>
                <a:gd name="connsiteY0-2" fmla="*/ 0 h 147638"/>
                <a:gd name="connsiteX1-3" fmla="*/ 481012 w 481012"/>
                <a:gd name="connsiteY1-4" fmla="*/ 0 h 147638"/>
                <a:gd name="connsiteX2-5" fmla="*/ 269080 w 481012"/>
                <a:gd name="connsiteY2-6" fmla="*/ 147638 h 147638"/>
                <a:gd name="connsiteX3-7" fmla="*/ 0 w 481012"/>
                <a:gd name="connsiteY3-8" fmla="*/ 0 h 147638"/>
                <a:gd name="connsiteX0-9" fmla="*/ 0 w 523875"/>
                <a:gd name="connsiteY0-10" fmla="*/ 0 h 147638"/>
                <a:gd name="connsiteX1-11" fmla="*/ 523875 w 523875"/>
                <a:gd name="connsiteY1-12" fmla="*/ 2381 h 147638"/>
                <a:gd name="connsiteX2-13" fmla="*/ 269080 w 523875"/>
                <a:gd name="connsiteY2-14" fmla="*/ 147638 h 147638"/>
                <a:gd name="connsiteX3-15" fmla="*/ 0 w 523875"/>
                <a:gd name="connsiteY3-16" fmla="*/ 0 h 147638"/>
                <a:gd name="connsiteX0-17" fmla="*/ 0 w 531019"/>
                <a:gd name="connsiteY0-18" fmla="*/ 0 h 147638"/>
                <a:gd name="connsiteX1-19" fmla="*/ 531019 w 531019"/>
                <a:gd name="connsiteY1-20" fmla="*/ 0 h 147638"/>
                <a:gd name="connsiteX2-21" fmla="*/ 269080 w 531019"/>
                <a:gd name="connsiteY2-22" fmla="*/ 147638 h 147638"/>
                <a:gd name="connsiteX3-23" fmla="*/ 0 w 531019"/>
                <a:gd name="connsiteY3-24" fmla="*/ 0 h 147638"/>
                <a:gd name="connsiteX0-25" fmla="*/ 0 w 531019"/>
                <a:gd name="connsiteY0-26" fmla="*/ 0 h 152401"/>
                <a:gd name="connsiteX1-27" fmla="*/ 531019 w 531019"/>
                <a:gd name="connsiteY1-28" fmla="*/ 0 h 152401"/>
                <a:gd name="connsiteX2-29" fmla="*/ 266699 w 531019"/>
                <a:gd name="connsiteY2-30" fmla="*/ 152401 h 152401"/>
                <a:gd name="connsiteX3-31" fmla="*/ 0 w 531019"/>
                <a:gd name="connsiteY3-32" fmla="*/ 0 h 1524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31019" h="152401">
                  <a:moveTo>
                    <a:pt x="0" y="0"/>
                  </a:moveTo>
                  <a:lnTo>
                    <a:pt x="531019" y="0"/>
                  </a:lnTo>
                  <a:lnTo>
                    <a:pt x="266699" y="15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4" name="任意多边形: 形状 233"/>
          <p:cNvSpPr/>
          <p:nvPr userDrawn="1"/>
        </p:nvSpPr>
        <p:spPr>
          <a:xfrm>
            <a:off x="9075965" y="5063253"/>
            <a:ext cx="3135086" cy="1804366"/>
          </a:xfrm>
          <a:custGeom>
            <a:avLst/>
            <a:gdLst>
              <a:gd name="connsiteX0" fmla="*/ 7144 w 1323975"/>
              <a:gd name="connsiteY0" fmla="*/ 760666 h 762000"/>
              <a:gd name="connsiteX1" fmla="*/ 1317307 w 1323975"/>
              <a:gd name="connsiteY1" fmla="*/ 760666 h 762000"/>
              <a:gd name="connsiteX2" fmla="*/ 1317307 w 1323975"/>
              <a:gd name="connsiteY2" fmla="*/ 7144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75" h="762000">
                <a:moveTo>
                  <a:pt x="7144" y="760666"/>
                </a:moveTo>
                <a:lnTo>
                  <a:pt x="1317307" y="760666"/>
                </a:lnTo>
                <a:lnTo>
                  <a:pt x="1317307" y="7144"/>
                </a:lnTo>
                <a:close/>
              </a:path>
            </a:pathLst>
          </a:custGeom>
          <a:solidFill>
            <a:srgbClr val="D1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5" name="斜纹 234"/>
          <p:cNvSpPr/>
          <p:nvPr userDrawn="1"/>
        </p:nvSpPr>
        <p:spPr>
          <a:xfrm flipH="1" flipV="1">
            <a:off x="5660922" y="2989970"/>
            <a:ext cx="6531072" cy="3868025"/>
          </a:xfrm>
          <a:prstGeom prst="diagStripe">
            <a:avLst>
              <a:gd name="adj" fmla="val 35027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9042400" y="4992650"/>
            <a:ext cx="3168651" cy="1874969"/>
            <a:chOff x="9042400" y="4992650"/>
            <a:chExt cx="3168651" cy="1874969"/>
          </a:xfrm>
        </p:grpSpPr>
        <p:sp>
          <p:nvSpPr>
            <p:cNvPr id="9" name="任意多边形: 形状 8"/>
            <p:cNvSpPr/>
            <p:nvPr/>
          </p:nvSpPr>
          <p:spPr>
            <a:xfrm>
              <a:off x="9075965" y="5063253"/>
              <a:ext cx="3135086" cy="1804366"/>
            </a:xfrm>
            <a:custGeom>
              <a:avLst/>
              <a:gdLst>
                <a:gd name="connsiteX0" fmla="*/ 7144 w 1323975"/>
                <a:gd name="connsiteY0" fmla="*/ 760666 h 762000"/>
                <a:gd name="connsiteX1" fmla="*/ 1317307 w 1323975"/>
                <a:gd name="connsiteY1" fmla="*/ 760666 h 762000"/>
                <a:gd name="connsiteX2" fmla="*/ 1317307 w 1323975"/>
                <a:gd name="connsiteY2" fmla="*/ 714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975" h="762000">
                  <a:moveTo>
                    <a:pt x="7144" y="760666"/>
                  </a:moveTo>
                  <a:lnTo>
                    <a:pt x="1317307" y="760666"/>
                  </a:lnTo>
                  <a:lnTo>
                    <a:pt x="1317307" y="7144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斜纹 9"/>
            <p:cNvSpPr/>
            <p:nvPr/>
          </p:nvSpPr>
          <p:spPr>
            <a:xfrm flipH="1" flipV="1">
              <a:off x="9042400" y="4992650"/>
              <a:ext cx="3149594" cy="1865346"/>
            </a:xfrm>
            <a:prstGeom prst="diagStripe">
              <a:avLst>
                <a:gd name="adj" fmla="val 61292"/>
              </a:avLst>
            </a:prstGeom>
            <a:solidFill>
              <a:srgbClr val="F5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flipH="1" flipV="1">
            <a:off x="-14514" y="0"/>
            <a:ext cx="3168651" cy="1874969"/>
            <a:chOff x="9042400" y="4992650"/>
            <a:chExt cx="3168651" cy="1874969"/>
          </a:xfrm>
        </p:grpSpPr>
        <p:sp>
          <p:nvSpPr>
            <p:cNvPr id="12" name="任意多边形: 形状 11"/>
            <p:cNvSpPr/>
            <p:nvPr/>
          </p:nvSpPr>
          <p:spPr>
            <a:xfrm>
              <a:off x="9075965" y="5063253"/>
              <a:ext cx="3135086" cy="1804366"/>
            </a:xfrm>
            <a:custGeom>
              <a:avLst/>
              <a:gdLst>
                <a:gd name="connsiteX0" fmla="*/ 7144 w 1323975"/>
                <a:gd name="connsiteY0" fmla="*/ 760666 h 762000"/>
                <a:gd name="connsiteX1" fmla="*/ 1317307 w 1323975"/>
                <a:gd name="connsiteY1" fmla="*/ 760666 h 762000"/>
                <a:gd name="connsiteX2" fmla="*/ 1317307 w 1323975"/>
                <a:gd name="connsiteY2" fmla="*/ 714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975" h="762000">
                  <a:moveTo>
                    <a:pt x="7144" y="760666"/>
                  </a:moveTo>
                  <a:lnTo>
                    <a:pt x="1317307" y="760666"/>
                  </a:lnTo>
                  <a:lnTo>
                    <a:pt x="1317307" y="7144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斜纹 12"/>
            <p:cNvSpPr/>
            <p:nvPr/>
          </p:nvSpPr>
          <p:spPr>
            <a:xfrm flipH="1" flipV="1">
              <a:off x="9042400" y="4992650"/>
              <a:ext cx="3149594" cy="1865346"/>
            </a:xfrm>
            <a:prstGeom prst="diagStripe">
              <a:avLst>
                <a:gd name="adj" fmla="val 61292"/>
              </a:avLst>
            </a:prstGeom>
            <a:solidFill>
              <a:srgbClr val="F5F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2025/3/27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837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2025/3/27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95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86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9075965" y="5063253"/>
            <a:ext cx="3135086" cy="1804366"/>
          </a:xfrm>
          <a:custGeom>
            <a:avLst/>
            <a:gdLst>
              <a:gd name="connsiteX0" fmla="*/ 7144 w 1323975"/>
              <a:gd name="connsiteY0" fmla="*/ 760666 h 762000"/>
              <a:gd name="connsiteX1" fmla="*/ 1317307 w 1323975"/>
              <a:gd name="connsiteY1" fmla="*/ 760666 h 762000"/>
              <a:gd name="connsiteX2" fmla="*/ 1317307 w 1323975"/>
              <a:gd name="connsiteY2" fmla="*/ 7144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75" h="762000">
                <a:moveTo>
                  <a:pt x="7144" y="760666"/>
                </a:moveTo>
                <a:lnTo>
                  <a:pt x="1317307" y="760666"/>
                </a:lnTo>
                <a:lnTo>
                  <a:pt x="1317307" y="7144"/>
                </a:lnTo>
                <a:close/>
              </a:path>
            </a:pathLst>
          </a:custGeom>
          <a:solidFill>
            <a:srgbClr val="D1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V="1">
            <a:off x="-1" y="-7145"/>
            <a:ext cx="8312769" cy="4758822"/>
          </a:xfrm>
          <a:prstGeom prst="rtTriangle">
            <a:avLst/>
          </a:prstGeom>
          <a:solidFill>
            <a:srgbClr val="D1EB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rot="16200000">
            <a:off x="-105431" y="3246073"/>
            <a:ext cx="1610651" cy="1400560"/>
          </a:xfrm>
          <a:custGeom>
            <a:avLst/>
            <a:gdLst>
              <a:gd name="connsiteX0" fmla="*/ 0 w 481012"/>
              <a:gd name="connsiteY0" fmla="*/ 0 h 138113"/>
              <a:gd name="connsiteX1" fmla="*/ 481012 w 481012"/>
              <a:gd name="connsiteY1" fmla="*/ 0 h 138113"/>
              <a:gd name="connsiteX2" fmla="*/ 242887 w 481012"/>
              <a:gd name="connsiteY2" fmla="*/ 138113 h 138113"/>
              <a:gd name="connsiteX3" fmla="*/ 0 w 481012"/>
              <a:gd name="connsiteY3" fmla="*/ 0 h 138113"/>
              <a:gd name="connsiteX0-1" fmla="*/ 0 w 481012"/>
              <a:gd name="connsiteY0-2" fmla="*/ 0 h 147638"/>
              <a:gd name="connsiteX1-3" fmla="*/ 481012 w 481012"/>
              <a:gd name="connsiteY1-4" fmla="*/ 0 h 147638"/>
              <a:gd name="connsiteX2-5" fmla="*/ 269080 w 481012"/>
              <a:gd name="connsiteY2-6" fmla="*/ 147638 h 147638"/>
              <a:gd name="connsiteX3-7" fmla="*/ 0 w 481012"/>
              <a:gd name="connsiteY3-8" fmla="*/ 0 h 147638"/>
              <a:gd name="connsiteX0-9" fmla="*/ 0 w 523875"/>
              <a:gd name="connsiteY0-10" fmla="*/ 0 h 147638"/>
              <a:gd name="connsiteX1-11" fmla="*/ 523875 w 523875"/>
              <a:gd name="connsiteY1-12" fmla="*/ 2381 h 147638"/>
              <a:gd name="connsiteX2-13" fmla="*/ 269080 w 523875"/>
              <a:gd name="connsiteY2-14" fmla="*/ 147638 h 147638"/>
              <a:gd name="connsiteX3-15" fmla="*/ 0 w 523875"/>
              <a:gd name="connsiteY3-16" fmla="*/ 0 h 147638"/>
              <a:gd name="connsiteX0-17" fmla="*/ 0 w 531019"/>
              <a:gd name="connsiteY0-18" fmla="*/ 0 h 147638"/>
              <a:gd name="connsiteX1-19" fmla="*/ 531019 w 531019"/>
              <a:gd name="connsiteY1-20" fmla="*/ 0 h 147638"/>
              <a:gd name="connsiteX2-21" fmla="*/ 269080 w 531019"/>
              <a:gd name="connsiteY2-22" fmla="*/ 147638 h 147638"/>
              <a:gd name="connsiteX3-23" fmla="*/ 0 w 531019"/>
              <a:gd name="connsiteY3-24" fmla="*/ 0 h 147638"/>
              <a:gd name="connsiteX0-25" fmla="*/ 0 w 531019"/>
              <a:gd name="connsiteY0-26" fmla="*/ 0 h 152401"/>
              <a:gd name="connsiteX1-27" fmla="*/ 531019 w 531019"/>
              <a:gd name="connsiteY1-28" fmla="*/ 0 h 152401"/>
              <a:gd name="connsiteX2-29" fmla="*/ 266699 w 531019"/>
              <a:gd name="connsiteY2-30" fmla="*/ 152401 h 152401"/>
              <a:gd name="connsiteX3-31" fmla="*/ 0 w 531019"/>
              <a:gd name="connsiteY3-32" fmla="*/ 0 h 152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31019" h="152401">
                <a:moveTo>
                  <a:pt x="0" y="0"/>
                </a:moveTo>
                <a:lnTo>
                  <a:pt x="531019" y="0"/>
                </a:lnTo>
                <a:lnTo>
                  <a:pt x="266699" y="152401"/>
                </a:lnTo>
                <a:lnTo>
                  <a:pt x="0" y="0"/>
                </a:lnTo>
                <a:close/>
              </a:path>
            </a:pathLst>
          </a:custGeom>
          <a:solidFill>
            <a:srgbClr val="D1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斜纹 85"/>
          <p:cNvSpPr/>
          <p:nvPr userDrawn="1"/>
        </p:nvSpPr>
        <p:spPr>
          <a:xfrm flipH="1" flipV="1">
            <a:off x="9042400" y="4992650"/>
            <a:ext cx="3149594" cy="1865346"/>
          </a:xfrm>
          <a:prstGeom prst="diagStripe">
            <a:avLst>
              <a:gd name="adj" fmla="val 61292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39" y="3829017"/>
            <a:ext cx="3302233" cy="3302233"/>
          </a:xfrm>
          <a:prstGeom prst="rect">
            <a:avLst/>
          </a:prstGeom>
        </p:spPr>
      </p:pic>
      <p:sp>
        <p:nvSpPr>
          <p:cNvPr id="9" name="文本框 85"/>
          <p:cNvSpPr txBox="1"/>
          <p:nvPr userDrawn="1"/>
        </p:nvSpPr>
        <p:spPr>
          <a:xfrm>
            <a:off x="9178742" y="215755"/>
            <a:ext cx="290935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cap="none" spc="50" dirty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枚举算法的</a:t>
            </a:r>
            <a:r>
              <a:rPr lang="zh-CN" altLang="en-US" sz="2800" b="1" cap="none" spc="50" dirty="0" smtClean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应用</a:t>
            </a:r>
            <a:endParaRPr lang="zh-CN" altLang="en-US" sz="2800" b="1" cap="none" spc="50" dirty="0">
              <a:ln w="11430">
                <a:noFill/>
              </a:ln>
              <a:solidFill>
                <a:schemeClr val="accent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07389 w 12192000"/>
              <a:gd name="connsiteY0" fmla="*/ 207390 h 6858000"/>
              <a:gd name="connsiteX1" fmla="*/ 207389 w 12192000"/>
              <a:gd name="connsiteY1" fmla="*/ 6683604 h 6858000"/>
              <a:gd name="connsiteX2" fmla="*/ 11990894 w 12192000"/>
              <a:gd name="connsiteY2" fmla="*/ 6683604 h 6858000"/>
              <a:gd name="connsiteX3" fmla="*/ 11990894 w 12192000"/>
              <a:gd name="connsiteY3" fmla="*/ 20739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7389" y="207390"/>
                </a:moveTo>
                <a:lnTo>
                  <a:pt x="207389" y="6683604"/>
                </a:lnTo>
                <a:lnTo>
                  <a:pt x="11990894" y="6683604"/>
                </a:lnTo>
                <a:lnTo>
                  <a:pt x="11990894" y="20739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EB4680">
                  <a:alpha val="31000"/>
                </a:srgbClr>
              </a:gs>
              <a:gs pos="4000">
                <a:schemeClr val="accent2">
                  <a:lumMod val="60000"/>
                  <a:lumOff val="4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98000">
                <a:srgbClr val="7030A0">
                  <a:alpha val="23000"/>
                </a:srgbClr>
              </a:gs>
              <a:gs pos="79000">
                <a:srgbClr val="FF0000">
                  <a:alpha val="3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69617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9075965" y="5063253"/>
            <a:ext cx="3135086" cy="1804366"/>
          </a:xfrm>
          <a:custGeom>
            <a:avLst/>
            <a:gdLst>
              <a:gd name="connsiteX0" fmla="*/ 7144 w 1323975"/>
              <a:gd name="connsiteY0" fmla="*/ 760666 h 762000"/>
              <a:gd name="connsiteX1" fmla="*/ 1317307 w 1323975"/>
              <a:gd name="connsiteY1" fmla="*/ 760666 h 762000"/>
              <a:gd name="connsiteX2" fmla="*/ 1317307 w 1323975"/>
              <a:gd name="connsiteY2" fmla="*/ 7144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75" h="762000">
                <a:moveTo>
                  <a:pt x="7144" y="760666"/>
                </a:moveTo>
                <a:lnTo>
                  <a:pt x="1317307" y="760666"/>
                </a:lnTo>
                <a:lnTo>
                  <a:pt x="1317307" y="7144"/>
                </a:lnTo>
                <a:close/>
              </a:path>
            </a:pathLst>
          </a:custGeom>
          <a:solidFill>
            <a:srgbClr val="D1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V="1">
            <a:off x="-1" y="-7145"/>
            <a:ext cx="8312769" cy="4758822"/>
          </a:xfrm>
          <a:prstGeom prst="rtTriangle">
            <a:avLst/>
          </a:prstGeom>
          <a:solidFill>
            <a:srgbClr val="D1EB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rot="16200000">
            <a:off x="-105431" y="3246073"/>
            <a:ext cx="1610651" cy="1400560"/>
          </a:xfrm>
          <a:custGeom>
            <a:avLst/>
            <a:gdLst>
              <a:gd name="connsiteX0" fmla="*/ 0 w 481012"/>
              <a:gd name="connsiteY0" fmla="*/ 0 h 138113"/>
              <a:gd name="connsiteX1" fmla="*/ 481012 w 481012"/>
              <a:gd name="connsiteY1" fmla="*/ 0 h 138113"/>
              <a:gd name="connsiteX2" fmla="*/ 242887 w 481012"/>
              <a:gd name="connsiteY2" fmla="*/ 138113 h 138113"/>
              <a:gd name="connsiteX3" fmla="*/ 0 w 481012"/>
              <a:gd name="connsiteY3" fmla="*/ 0 h 138113"/>
              <a:gd name="connsiteX0-1" fmla="*/ 0 w 481012"/>
              <a:gd name="connsiteY0-2" fmla="*/ 0 h 147638"/>
              <a:gd name="connsiteX1-3" fmla="*/ 481012 w 481012"/>
              <a:gd name="connsiteY1-4" fmla="*/ 0 h 147638"/>
              <a:gd name="connsiteX2-5" fmla="*/ 269080 w 481012"/>
              <a:gd name="connsiteY2-6" fmla="*/ 147638 h 147638"/>
              <a:gd name="connsiteX3-7" fmla="*/ 0 w 481012"/>
              <a:gd name="connsiteY3-8" fmla="*/ 0 h 147638"/>
              <a:gd name="connsiteX0-9" fmla="*/ 0 w 523875"/>
              <a:gd name="connsiteY0-10" fmla="*/ 0 h 147638"/>
              <a:gd name="connsiteX1-11" fmla="*/ 523875 w 523875"/>
              <a:gd name="connsiteY1-12" fmla="*/ 2381 h 147638"/>
              <a:gd name="connsiteX2-13" fmla="*/ 269080 w 523875"/>
              <a:gd name="connsiteY2-14" fmla="*/ 147638 h 147638"/>
              <a:gd name="connsiteX3-15" fmla="*/ 0 w 523875"/>
              <a:gd name="connsiteY3-16" fmla="*/ 0 h 147638"/>
              <a:gd name="connsiteX0-17" fmla="*/ 0 w 531019"/>
              <a:gd name="connsiteY0-18" fmla="*/ 0 h 147638"/>
              <a:gd name="connsiteX1-19" fmla="*/ 531019 w 531019"/>
              <a:gd name="connsiteY1-20" fmla="*/ 0 h 147638"/>
              <a:gd name="connsiteX2-21" fmla="*/ 269080 w 531019"/>
              <a:gd name="connsiteY2-22" fmla="*/ 147638 h 147638"/>
              <a:gd name="connsiteX3-23" fmla="*/ 0 w 531019"/>
              <a:gd name="connsiteY3-24" fmla="*/ 0 h 147638"/>
              <a:gd name="connsiteX0-25" fmla="*/ 0 w 531019"/>
              <a:gd name="connsiteY0-26" fmla="*/ 0 h 152401"/>
              <a:gd name="connsiteX1-27" fmla="*/ 531019 w 531019"/>
              <a:gd name="connsiteY1-28" fmla="*/ 0 h 152401"/>
              <a:gd name="connsiteX2-29" fmla="*/ 266699 w 531019"/>
              <a:gd name="connsiteY2-30" fmla="*/ 152401 h 152401"/>
              <a:gd name="connsiteX3-31" fmla="*/ 0 w 531019"/>
              <a:gd name="connsiteY3-32" fmla="*/ 0 h 152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31019" h="152401">
                <a:moveTo>
                  <a:pt x="0" y="0"/>
                </a:moveTo>
                <a:lnTo>
                  <a:pt x="531019" y="0"/>
                </a:lnTo>
                <a:lnTo>
                  <a:pt x="266699" y="152401"/>
                </a:lnTo>
                <a:lnTo>
                  <a:pt x="0" y="0"/>
                </a:lnTo>
                <a:close/>
              </a:path>
            </a:pathLst>
          </a:custGeom>
          <a:solidFill>
            <a:srgbClr val="D1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斜纹 85"/>
          <p:cNvSpPr/>
          <p:nvPr userDrawn="1"/>
        </p:nvSpPr>
        <p:spPr>
          <a:xfrm flipH="1" flipV="1">
            <a:off x="9042400" y="4992650"/>
            <a:ext cx="3149594" cy="1865346"/>
          </a:xfrm>
          <a:prstGeom prst="diagStripe">
            <a:avLst>
              <a:gd name="adj" fmla="val 61292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096" y="4751679"/>
            <a:ext cx="2856608" cy="2013767"/>
          </a:xfrm>
          <a:prstGeom prst="rect">
            <a:avLst/>
          </a:prstGeom>
        </p:spPr>
      </p:pic>
      <p:sp>
        <p:nvSpPr>
          <p:cNvPr id="11" name="文本框 85"/>
          <p:cNvSpPr txBox="1"/>
          <p:nvPr userDrawn="1"/>
        </p:nvSpPr>
        <p:spPr>
          <a:xfrm>
            <a:off x="9178742" y="215755"/>
            <a:ext cx="290935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cap="none" spc="50" dirty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枚举算法的</a:t>
            </a:r>
            <a:r>
              <a:rPr lang="zh-CN" altLang="en-US" sz="2800" b="1" cap="none" spc="50" dirty="0" smtClean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应用</a:t>
            </a:r>
            <a:endParaRPr lang="zh-CN" altLang="en-US" sz="2800" b="1" cap="none" spc="50" dirty="0">
              <a:ln w="11430">
                <a:noFill/>
              </a:ln>
              <a:solidFill>
                <a:schemeClr val="accent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07389 w 12192000"/>
              <a:gd name="connsiteY0" fmla="*/ 207390 h 6858000"/>
              <a:gd name="connsiteX1" fmla="*/ 207389 w 12192000"/>
              <a:gd name="connsiteY1" fmla="*/ 6683604 h 6858000"/>
              <a:gd name="connsiteX2" fmla="*/ 11990894 w 12192000"/>
              <a:gd name="connsiteY2" fmla="*/ 6683604 h 6858000"/>
              <a:gd name="connsiteX3" fmla="*/ 11990894 w 12192000"/>
              <a:gd name="connsiteY3" fmla="*/ 20739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7389" y="207390"/>
                </a:moveTo>
                <a:lnTo>
                  <a:pt x="207389" y="6683604"/>
                </a:lnTo>
                <a:lnTo>
                  <a:pt x="11990894" y="6683604"/>
                </a:lnTo>
                <a:lnTo>
                  <a:pt x="11990894" y="20739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EB4680">
                  <a:alpha val="31000"/>
                </a:srgbClr>
              </a:gs>
              <a:gs pos="4000">
                <a:schemeClr val="accent2">
                  <a:lumMod val="60000"/>
                  <a:lumOff val="4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98000">
                <a:srgbClr val="7030A0">
                  <a:alpha val="23000"/>
                </a:srgbClr>
              </a:gs>
              <a:gs pos="79000">
                <a:srgbClr val="FF0000">
                  <a:alpha val="3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3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9075965" y="5063253"/>
            <a:ext cx="3135086" cy="1804366"/>
          </a:xfrm>
          <a:custGeom>
            <a:avLst/>
            <a:gdLst>
              <a:gd name="connsiteX0" fmla="*/ 7144 w 1323975"/>
              <a:gd name="connsiteY0" fmla="*/ 760666 h 762000"/>
              <a:gd name="connsiteX1" fmla="*/ 1317307 w 1323975"/>
              <a:gd name="connsiteY1" fmla="*/ 760666 h 762000"/>
              <a:gd name="connsiteX2" fmla="*/ 1317307 w 1323975"/>
              <a:gd name="connsiteY2" fmla="*/ 7144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75" h="762000">
                <a:moveTo>
                  <a:pt x="7144" y="760666"/>
                </a:moveTo>
                <a:lnTo>
                  <a:pt x="1317307" y="760666"/>
                </a:lnTo>
                <a:lnTo>
                  <a:pt x="1317307" y="7144"/>
                </a:lnTo>
                <a:close/>
              </a:path>
            </a:pathLst>
          </a:custGeom>
          <a:solidFill>
            <a:srgbClr val="D1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V="1">
            <a:off x="-1" y="-7145"/>
            <a:ext cx="8312769" cy="4758822"/>
          </a:xfrm>
          <a:prstGeom prst="rtTriangle">
            <a:avLst/>
          </a:prstGeom>
          <a:solidFill>
            <a:srgbClr val="D1EB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rot="16200000">
            <a:off x="-105431" y="3246073"/>
            <a:ext cx="1610651" cy="1400560"/>
          </a:xfrm>
          <a:custGeom>
            <a:avLst/>
            <a:gdLst>
              <a:gd name="connsiteX0" fmla="*/ 0 w 481012"/>
              <a:gd name="connsiteY0" fmla="*/ 0 h 138113"/>
              <a:gd name="connsiteX1" fmla="*/ 481012 w 481012"/>
              <a:gd name="connsiteY1" fmla="*/ 0 h 138113"/>
              <a:gd name="connsiteX2" fmla="*/ 242887 w 481012"/>
              <a:gd name="connsiteY2" fmla="*/ 138113 h 138113"/>
              <a:gd name="connsiteX3" fmla="*/ 0 w 481012"/>
              <a:gd name="connsiteY3" fmla="*/ 0 h 138113"/>
              <a:gd name="connsiteX0-1" fmla="*/ 0 w 481012"/>
              <a:gd name="connsiteY0-2" fmla="*/ 0 h 147638"/>
              <a:gd name="connsiteX1-3" fmla="*/ 481012 w 481012"/>
              <a:gd name="connsiteY1-4" fmla="*/ 0 h 147638"/>
              <a:gd name="connsiteX2-5" fmla="*/ 269080 w 481012"/>
              <a:gd name="connsiteY2-6" fmla="*/ 147638 h 147638"/>
              <a:gd name="connsiteX3-7" fmla="*/ 0 w 481012"/>
              <a:gd name="connsiteY3-8" fmla="*/ 0 h 147638"/>
              <a:gd name="connsiteX0-9" fmla="*/ 0 w 523875"/>
              <a:gd name="connsiteY0-10" fmla="*/ 0 h 147638"/>
              <a:gd name="connsiteX1-11" fmla="*/ 523875 w 523875"/>
              <a:gd name="connsiteY1-12" fmla="*/ 2381 h 147638"/>
              <a:gd name="connsiteX2-13" fmla="*/ 269080 w 523875"/>
              <a:gd name="connsiteY2-14" fmla="*/ 147638 h 147638"/>
              <a:gd name="connsiteX3-15" fmla="*/ 0 w 523875"/>
              <a:gd name="connsiteY3-16" fmla="*/ 0 h 147638"/>
              <a:gd name="connsiteX0-17" fmla="*/ 0 w 531019"/>
              <a:gd name="connsiteY0-18" fmla="*/ 0 h 147638"/>
              <a:gd name="connsiteX1-19" fmla="*/ 531019 w 531019"/>
              <a:gd name="connsiteY1-20" fmla="*/ 0 h 147638"/>
              <a:gd name="connsiteX2-21" fmla="*/ 269080 w 531019"/>
              <a:gd name="connsiteY2-22" fmla="*/ 147638 h 147638"/>
              <a:gd name="connsiteX3-23" fmla="*/ 0 w 531019"/>
              <a:gd name="connsiteY3-24" fmla="*/ 0 h 147638"/>
              <a:gd name="connsiteX0-25" fmla="*/ 0 w 531019"/>
              <a:gd name="connsiteY0-26" fmla="*/ 0 h 152401"/>
              <a:gd name="connsiteX1-27" fmla="*/ 531019 w 531019"/>
              <a:gd name="connsiteY1-28" fmla="*/ 0 h 152401"/>
              <a:gd name="connsiteX2-29" fmla="*/ 266699 w 531019"/>
              <a:gd name="connsiteY2-30" fmla="*/ 152401 h 152401"/>
              <a:gd name="connsiteX3-31" fmla="*/ 0 w 531019"/>
              <a:gd name="connsiteY3-32" fmla="*/ 0 h 152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31019" h="152401">
                <a:moveTo>
                  <a:pt x="0" y="0"/>
                </a:moveTo>
                <a:lnTo>
                  <a:pt x="531019" y="0"/>
                </a:lnTo>
                <a:lnTo>
                  <a:pt x="266699" y="152401"/>
                </a:lnTo>
                <a:lnTo>
                  <a:pt x="0" y="0"/>
                </a:lnTo>
                <a:close/>
              </a:path>
            </a:pathLst>
          </a:custGeom>
          <a:solidFill>
            <a:srgbClr val="D1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斜纹 85"/>
          <p:cNvSpPr/>
          <p:nvPr userDrawn="1"/>
        </p:nvSpPr>
        <p:spPr>
          <a:xfrm flipH="1" flipV="1">
            <a:off x="9042400" y="4992650"/>
            <a:ext cx="3149594" cy="1865346"/>
          </a:xfrm>
          <a:prstGeom prst="diagStripe">
            <a:avLst>
              <a:gd name="adj" fmla="val 61292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965" y="1292007"/>
            <a:ext cx="2893990" cy="4093699"/>
          </a:xfrm>
          <a:prstGeom prst="rect">
            <a:avLst/>
          </a:prstGeom>
        </p:spPr>
      </p:pic>
      <p:sp>
        <p:nvSpPr>
          <p:cNvPr id="13" name="文本框 85"/>
          <p:cNvSpPr txBox="1"/>
          <p:nvPr userDrawn="1"/>
        </p:nvSpPr>
        <p:spPr>
          <a:xfrm>
            <a:off x="9178742" y="215755"/>
            <a:ext cx="290935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cap="none" spc="50" dirty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枚举算法的</a:t>
            </a:r>
            <a:r>
              <a:rPr lang="zh-CN" altLang="en-US" sz="2800" b="1" cap="none" spc="50" dirty="0" smtClean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应用</a:t>
            </a:r>
            <a:endParaRPr lang="zh-CN" altLang="en-US" sz="2800" b="1" cap="none" spc="50" dirty="0">
              <a:ln w="11430">
                <a:noFill/>
              </a:ln>
              <a:solidFill>
                <a:schemeClr val="accent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07389 w 12192000"/>
              <a:gd name="connsiteY0" fmla="*/ 207390 h 6858000"/>
              <a:gd name="connsiteX1" fmla="*/ 207389 w 12192000"/>
              <a:gd name="connsiteY1" fmla="*/ 6683604 h 6858000"/>
              <a:gd name="connsiteX2" fmla="*/ 11990894 w 12192000"/>
              <a:gd name="connsiteY2" fmla="*/ 6683604 h 6858000"/>
              <a:gd name="connsiteX3" fmla="*/ 11990894 w 12192000"/>
              <a:gd name="connsiteY3" fmla="*/ 20739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7389" y="207390"/>
                </a:moveTo>
                <a:lnTo>
                  <a:pt x="207389" y="6683604"/>
                </a:lnTo>
                <a:lnTo>
                  <a:pt x="11990894" y="6683604"/>
                </a:lnTo>
                <a:lnTo>
                  <a:pt x="11990894" y="20739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EB4680">
                  <a:alpha val="31000"/>
                </a:srgbClr>
              </a:gs>
              <a:gs pos="4000">
                <a:schemeClr val="accent2">
                  <a:lumMod val="60000"/>
                  <a:lumOff val="4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98000">
                <a:srgbClr val="7030A0">
                  <a:alpha val="23000"/>
                </a:srgbClr>
              </a:gs>
              <a:gs pos="79000">
                <a:srgbClr val="FF0000">
                  <a:alpha val="3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0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9075965" y="5063253"/>
            <a:ext cx="3135086" cy="1804366"/>
          </a:xfrm>
          <a:custGeom>
            <a:avLst/>
            <a:gdLst>
              <a:gd name="connsiteX0" fmla="*/ 7144 w 1323975"/>
              <a:gd name="connsiteY0" fmla="*/ 760666 h 762000"/>
              <a:gd name="connsiteX1" fmla="*/ 1317307 w 1323975"/>
              <a:gd name="connsiteY1" fmla="*/ 760666 h 762000"/>
              <a:gd name="connsiteX2" fmla="*/ 1317307 w 1323975"/>
              <a:gd name="connsiteY2" fmla="*/ 7144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75" h="762000">
                <a:moveTo>
                  <a:pt x="7144" y="760666"/>
                </a:moveTo>
                <a:lnTo>
                  <a:pt x="1317307" y="760666"/>
                </a:lnTo>
                <a:lnTo>
                  <a:pt x="1317307" y="7144"/>
                </a:lnTo>
                <a:close/>
              </a:path>
            </a:pathLst>
          </a:custGeom>
          <a:solidFill>
            <a:srgbClr val="D1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V="1">
            <a:off x="-1" y="-7145"/>
            <a:ext cx="8312769" cy="4758822"/>
          </a:xfrm>
          <a:prstGeom prst="rtTriangle">
            <a:avLst/>
          </a:prstGeom>
          <a:solidFill>
            <a:srgbClr val="D1EB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rot="16200000">
            <a:off x="-105431" y="3246073"/>
            <a:ext cx="1610651" cy="1400560"/>
          </a:xfrm>
          <a:custGeom>
            <a:avLst/>
            <a:gdLst>
              <a:gd name="connsiteX0" fmla="*/ 0 w 481012"/>
              <a:gd name="connsiteY0" fmla="*/ 0 h 138113"/>
              <a:gd name="connsiteX1" fmla="*/ 481012 w 481012"/>
              <a:gd name="connsiteY1" fmla="*/ 0 h 138113"/>
              <a:gd name="connsiteX2" fmla="*/ 242887 w 481012"/>
              <a:gd name="connsiteY2" fmla="*/ 138113 h 138113"/>
              <a:gd name="connsiteX3" fmla="*/ 0 w 481012"/>
              <a:gd name="connsiteY3" fmla="*/ 0 h 138113"/>
              <a:gd name="connsiteX0-1" fmla="*/ 0 w 481012"/>
              <a:gd name="connsiteY0-2" fmla="*/ 0 h 147638"/>
              <a:gd name="connsiteX1-3" fmla="*/ 481012 w 481012"/>
              <a:gd name="connsiteY1-4" fmla="*/ 0 h 147638"/>
              <a:gd name="connsiteX2-5" fmla="*/ 269080 w 481012"/>
              <a:gd name="connsiteY2-6" fmla="*/ 147638 h 147638"/>
              <a:gd name="connsiteX3-7" fmla="*/ 0 w 481012"/>
              <a:gd name="connsiteY3-8" fmla="*/ 0 h 147638"/>
              <a:gd name="connsiteX0-9" fmla="*/ 0 w 523875"/>
              <a:gd name="connsiteY0-10" fmla="*/ 0 h 147638"/>
              <a:gd name="connsiteX1-11" fmla="*/ 523875 w 523875"/>
              <a:gd name="connsiteY1-12" fmla="*/ 2381 h 147638"/>
              <a:gd name="connsiteX2-13" fmla="*/ 269080 w 523875"/>
              <a:gd name="connsiteY2-14" fmla="*/ 147638 h 147638"/>
              <a:gd name="connsiteX3-15" fmla="*/ 0 w 523875"/>
              <a:gd name="connsiteY3-16" fmla="*/ 0 h 147638"/>
              <a:gd name="connsiteX0-17" fmla="*/ 0 w 531019"/>
              <a:gd name="connsiteY0-18" fmla="*/ 0 h 147638"/>
              <a:gd name="connsiteX1-19" fmla="*/ 531019 w 531019"/>
              <a:gd name="connsiteY1-20" fmla="*/ 0 h 147638"/>
              <a:gd name="connsiteX2-21" fmla="*/ 269080 w 531019"/>
              <a:gd name="connsiteY2-22" fmla="*/ 147638 h 147638"/>
              <a:gd name="connsiteX3-23" fmla="*/ 0 w 531019"/>
              <a:gd name="connsiteY3-24" fmla="*/ 0 h 147638"/>
              <a:gd name="connsiteX0-25" fmla="*/ 0 w 531019"/>
              <a:gd name="connsiteY0-26" fmla="*/ 0 h 152401"/>
              <a:gd name="connsiteX1-27" fmla="*/ 531019 w 531019"/>
              <a:gd name="connsiteY1-28" fmla="*/ 0 h 152401"/>
              <a:gd name="connsiteX2-29" fmla="*/ 266699 w 531019"/>
              <a:gd name="connsiteY2-30" fmla="*/ 152401 h 152401"/>
              <a:gd name="connsiteX3-31" fmla="*/ 0 w 531019"/>
              <a:gd name="connsiteY3-32" fmla="*/ 0 h 152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31019" h="152401">
                <a:moveTo>
                  <a:pt x="0" y="0"/>
                </a:moveTo>
                <a:lnTo>
                  <a:pt x="531019" y="0"/>
                </a:lnTo>
                <a:lnTo>
                  <a:pt x="266699" y="152401"/>
                </a:lnTo>
                <a:lnTo>
                  <a:pt x="0" y="0"/>
                </a:lnTo>
                <a:close/>
              </a:path>
            </a:pathLst>
          </a:custGeom>
          <a:solidFill>
            <a:srgbClr val="D1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斜纹 85"/>
          <p:cNvSpPr/>
          <p:nvPr userDrawn="1"/>
        </p:nvSpPr>
        <p:spPr>
          <a:xfrm flipH="1" flipV="1">
            <a:off x="9042400" y="4992650"/>
            <a:ext cx="3149594" cy="1865346"/>
          </a:xfrm>
          <a:prstGeom prst="diagStripe">
            <a:avLst>
              <a:gd name="adj" fmla="val 61292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66" y="675177"/>
            <a:ext cx="1456087" cy="6055229"/>
          </a:xfrm>
          <a:prstGeom prst="rect">
            <a:avLst/>
          </a:prstGeom>
        </p:spPr>
      </p:pic>
      <p:sp>
        <p:nvSpPr>
          <p:cNvPr id="13" name="文本框 85"/>
          <p:cNvSpPr txBox="1"/>
          <p:nvPr userDrawn="1"/>
        </p:nvSpPr>
        <p:spPr>
          <a:xfrm>
            <a:off x="9178742" y="215755"/>
            <a:ext cx="290935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cap="none" spc="50" dirty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枚举算法的</a:t>
            </a:r>
            <a:r>
              <a:rPr lang="zh-CN" altLang="en-US" sz="2800" b="1" cap="none" spc="50" dirty="0" smtClean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应用</a:t>
            </a:r>
            <a:endParaRPr lang="zh-CN" altLang="en-US" sz="2800" b="1" cap="none" spc="50" dirty="0">
              <a:ln w="11430">
                <a:noFill/>
              </a:ln>
              <a:solidFill>
                <a:schemeClr val="accent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07389 w 12192000"/>
              <a:gd name="connsiteY0" fmla="*/ 207390 h 6858000"/>
              <a:gd name="connsiteX1" fmla="*/ 207389 w 12192000"/>
              <a:gd name="connsiteY1" fmla="*/ 6683604 h 6858000"/>
              <a:gd name="connsiteX2" fmla="*/ 11990894 w 12192000"/>
              <a:gd name="connsiteY2" fmla="*/ 6683604 h 6858000"/>
              <a:gd name="connsiteX3" fmla="*/ 11990894 w 12192000"/>
              <a:gd name="connsiteY3" fmla="*/ 20739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7389" y="207390"/>
                </a:moveTo>
                <a:lnTo>
                  <a:pt x="207389" y="6683604"/>
                </a:lnTo>
                <a:lnTo>
                  <a:pt x="11990894" y="6683604"/>
                </a:lnTo>
                <a:lnTo>
                  <a:pt x="11990894" y="20739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EB4680">
                  <a:alpha val="31000"/>
                </a:srgbClr>
              </a:gs>
              <a:gs pos="4000">
                <a:schemeClr val="accent2">
                  <a:lumMod val="60000"/>
                  <a:lumOff val="4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98000">
                <a:srgbClr val="7030A0">
                  <a:alpha val="23000"/>
                </a:srgbClr>
              </a:gs>
              <a:gs pos="79000">
                <a:srgbClr val="FF0000">
                  <a:alpha val="3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0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9075965" y="5063253"/>
            <a:ext cx="3135086" cy="1804366"/>
          </a:xfrm>
          <a:custGeom>
            <a:avLst/>
            <a:gdLst>
              <a:gd name="connsiteX0" fmla="*/ 7144 w 1323975"/>
              <a:gd name="connsiteY0" fmla="*/ 760666 h 762000"/>
              <a:gd name="connsiteX1" fmla="*/ 1317307 w 1323975"/>
              <a:gd name="connsiteY1" fmla="*/ 760666 h 762000"/>
              <a:gd name="connsiteX2" fmla="*/ 1317307 w 1323975"/>
              <a:gd name="connsiteY2" fmla="*/ 7144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75" h="762000">
                <a:moveTo>
                  <a:pt x="7144" y="760666"/>
                </a:moveTo>
                <a:lnTo>
                  <a:pt x="1317307" y="760666"/>
                </a:lnTo>
                <a:lnTo>
                  <a:pt x="1317307" y="7144"/>
                </a:lnTo>
                <a:close/>
              </a:path>
            </a:pathLst>
          </a:custGeom>
          <a:solidFill>
            <a:srgbClr val="D1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V="1">
            <a:off x="-1" y="-7145"/>
            <a:ext cx="8312769" cy="4758822"/>
          </a:xfrm>
          <a:prstGeom prst="rtTriangle">
            <a:avLst/>
          </a:prstGeom>
          <a:solidFill>
            <a:srgbClr val="D1EB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rot="16200000">
            <a:off x="-105431" y="3246073"/>
            <a:ext cx="1610651" cy="1400560"/>
          </a:xfrm>
          <a:custGeom>
            <a:avLst/>
            <a:gdLst>
              <a:gd name="connsiteX0" fmla="*/ 0 w 481012"/>
              <a:gd name="connsiteY0" fmla="*/ 0 h 138113"/>
              <a:gd name="connsiteX1" fmla="*/ 481012 w 481012"/>
              <a:gd name="connsiteY1" fmla="*/ 0 h 138113"/>
              <a:gd name="connsiteX2" fmla="*/ 242887 w 481012"/>
              <a:gd name="connsiteY2" fmla="*/ 138113 h 138113"/>
              <a:gd name="connsiteX3" fmla="*/ 0 w 481012"/>
              <a:gd name="connsiteY3" fmla="*/ 0 h 138113"/>
              <a:gd name="connsiteX0-1" fmla="*/ 0 w 481012"/>
              <a:gd name="connsiteY0-2" fmla="*/ 0 h 147638"/>
              <a:gd name="connsiteX1-3" fmla="*/ 481012 w 481012"/>
              <a:gd name="connsiteY1-4" fmla="*/ 0 h 147638"/>
              <a:gd name="connsiteX2-5" fmla="*/ 269080 w 481012"/>
              <a:gd name="connsiteY2-6" fmla="*/ 147638 h 147638"/>
              <a:gd name="connsiteX3-7" fmla="*/ 0 w 481012"/>
              <a:gd name="connsiteY3-8" fmla="*/ 0 h 147638"/>
              <a:gd name="connsiteX0-9" fmla="*/ 0 w 523875"/>
              <a:gd name="connsiteY0-10" fmla="*/ 0 h 147638"/>
              <a:gd name="connsiteX1-11" fmla="*/ 523875 w 523875"/>
              <a:gd name="connsiteY1-12" fmla="*/ 2381 h 147638"/>
              <a:gd name="connsiteX2-13" fmla="*/ 269080 w 523875"/>
              <a:gd name="connsiteY2-14" fmla="*/ 147638 h 147638"/>
              <a:gd name="connsiteX3-15" fmla="*/ 0 w 523875"/>
              <a:gd name="connsiteY3-16" fmla="*/ 0 h 147638"/>
              <a:gd name="connsiteX0-17" fmla="*/ 0 w 531019"/>
              <a:gd name="connsiteY0-18" fmla="*/ 0 h 147638"/>
              <a:gd name="connsiteX1-19" fmla="*/ 531019 w 531019"/>
              <a:gd name="connsiteY1-20" fmla="*/ 0 h 147638"/>
              <a:gd name="connsiteX2-21" fmla="*/ 269080 w 531019"/>
              <a:gd name="connsiteY2-22" fmla="*/ 147638 h 147638"/>
              <a:gd name="connsiteX3-23" fmla="*/ 0 w 531019"/>
              <a:gd name="connsiteY3-24" fmla="*/ 0 h 147638"/>
              <a:gd name="connsiteX0-25" fmla="*/ 0 w 531019"/>
              <a:gd name="connsiteY0-26" fmla="*/ 0 h 152401"/>
              <a:gd name="connsiteX1-27" fmla="*/ 531019 w 531019"/>
              <a:gd name="connsiteY1-28" fmla="*/ 0 h 152401"/>
              <a:gd name="connsiteX2-29" fmla="*/ 266699 w 531019"/>
              <a:gd name="connsiteY2-30" fmla="*/ 152401 h 152401"/>
              <a:gd name="connsiteX3-31" fmla="*/ 0 w 531019"/>
              <a:gd name="connsiteY3-32" fmla="*/ 0 h 152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31019" h="152401">
                <a:moveTo>
                  <a:pt x="0" y="0"/>
                </a:moveTo>
                <a:lnTo>
                  <a:pt x="531019" y="0"/>
                </a:lnTo>
                <a:lnTo>
                  <a:pt x="266699" y="152401"/>
                </a:lnTo>
                <a:lnTo>
                  <a:pt x="0" y="0"/>
                </a:lnTo>
                <a:close/>
              </a:path>
            </a:pathLst>
          </a:custGeom>
          <a:solidFill>
            <a:srgbClr val="D1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斜纹 85"/>
          <p:cNvSpPr/>
          <p:nvPr userDrawn="1"/>
        </p:nvSpPr>
        <p:spPr>
          <a:xfrm flipH="1" flipV="1">
            <a:off x="9042400" y="4992650"/>
            <a:ext cx="3149594" cy="1865346"/>
          </a:xfrm>
          <a:prstGeom prst="diagStripe">
            <a:avLst>
              <a:gd name="adj" fmla="val 61292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11" y="5503980"/>
            <a:ext cx="1867331" cy="1354016"/>
          </a:xfrm>
          <a:prstGeom prst="rect">
            <a:avLst/>
          </a:prstGeom>
        </p:spPr>
      </p:pic>
      <p:sp>
        <p:nvSpPr>
          <p:cNvPr id="11" name="文本框 85"/>
          <p:cNvSpPr txBox="1"/>
          <p:nvPr userDrawn="1"/>
        </p:nvSpPr>
        <p:spPr>
          <a:xfrm>
            <a:off x="9178742" y="215755"/>
            <a:ext cx="290935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800" b="1" cap="none" spc="50" dirty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枚举算法的</a:t>
            </a:r>
            <a:r>
              <a:rPr lang="zh-CN" altLang="en-US" sz="2800" b="1" cap="none" spc="50" dirty="0" smtClean="0">
                <a:ln w="11430">
                  <a:noFill/>
                </a:ln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应用</a:t>
            </a:r>
            <a:endParaRPr lang="zh-CN" altLang="en-US" sz="2800" b="1" cap="none" spc="50" dirty="0">
              <a:ln w="11430">
                <a:noFill/>
              </a:ln>
              <a:solidFill>
                <a:schemeClr val="accent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207389 w 12192000"/>
              <a:gd name="connsiteY0" fmla="*/ 207390 h 6858000"/>
              <a:gd name="connsiteX1" fmla="*/ 207389 w 12192000"/>
              <a:gd name="connsiteY1" fmla="*/ 6683604 h 6858000"/>
              <a:gd name="connsiteX2" fmla="*/ 11990894 w 12192000"/>
              <a:gd name="connsiteY2" fmla="*/ 6683604 h 6858000"/>
              <a:gd name="connsiteX3" fmla="*/ 11990894 w 12192000"/>
              <a:gd name="connsiteY3" fmla="*/ 20739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7389" y="207390"/>
                </a:moveTo>
                <a:lnTo>
                  <a:pt x="207389" y="6683604"/>
                </a:lnTo>
                <a:lnTo>
                  <a:pt x="11990894" y="6683604"/>
                </a:lnTo>
                <a:lnTo>
                  <a:pt x="11990894" y="20739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EB4680">
                  <a:alpha val="31000"/>
                </a:srgbClr>
              </a:gs>
              <a:gs pos="4000">
                <a:schemeClr val="accent2">
                  <a:lumMod val="60000"/>
                  <a:lumOff val="4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98000">
                <a:srgbClr val="7030A0">
                  <a:alpha val="23000"/>
                </a:srgbClr>
              </a:gs>
              <a:gs pos="79000">
                <a:srgbClr val="FF0000">
                  <a:alpha val="3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51" r:id="rId40"/>
    <p:sldLayoutId id="2147483652" r:id="rId41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91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5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22.png"/><Relationship Id="rId5" Type="http://schemas.microsoft.com/office/2007/relationships/media" Target="../media/media4.mp4"/><Relationship Id="rId10" Type="http://schemas.openxmlformats.org/officeDocument/2006/relationships/image" Target="../media/image21.png"/><Relationship Id="rId4" Type="http://schemas.openxmlformats.org/officeDocument/2006/relationships/video" Target="../media/media3.mp4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6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25.png"/><Relationship Id="rId4" Type="http://schemas.openxmlformats.org/officeDocument/2006/relationships/video" Target="../media/media6.mp4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7" Type="http://schemas.openxmlformats.org/officeDocument/2006/relationships/image" Target="../media/image3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jpeg"/><Relationship Id="rId5" Type="http://schemas.openxmlformats.org/officeDocument/2006/relationships/image" Target="../media/image2.svg"/><Relationship Id="rId9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6400687" y="3144584"/>
            <a:ext cx="9525" cy="95250"/>
          </a:xfrm>
          <a:custGeom>
            <a:avLst/>
            <a:gdLst>
              <a:gd name="connsiteX0" fmla="*/ 7144 w 9525"/>
              <a:gd name="connsiteY0" fmla="*/ 89535 h 95250"/>
              <a:gd name="connsiteX1" fmla="*/ 7144 w 9525"/>
              <a:gd name="connsiteY1" fmla="*/ 7144 h 95250"/>
              <a:gd name="connsiteX2" fmla="*/ 7144 w 9525"/>
              <a:gd name="connsiteY2" fmla="*/ 7144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95250">
                <a:moveTo>
                  <a:pt x="7144" y="89535"/>
                </a:moveTo>
                <a:lnTo>
                  <a:pt x="714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A8CF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6473257" y="88106"/>
            <a:ext cx="9525" cy="3067050"/>
          </a:xfrm>
          <a:custGeom>
            <a:avLst/>
            <a:gdLst>
              <a:gd name="connsiteX0" fmla="*/ 7144 w 9525"/>
              <a:gd name="connsiteY0" fmla="*/ 7144 h 3067050"/>
              <a:gd name="connsiteX1" fmla="*/ 7144 w 9525"/>
              <a:gd name="connsiteY1" fmla="*/ 3063621 h 3067050"/>
              <a:gd name="connsiteX2" fmla="*/ 7144 w 9525"/>
              <a:gd name="connsiteY2" fmla="*/ 3063621 h 3067050"/>
              <a:gd name="connsiteX3" fmla="*/ 7144 w 9525"/>
              <a:gd name="connsiteY3" fmla="*/ 7144 h 3067050"/>
              <a:gd name="connsiteX4" fmla="*/ 7144 w 9525"/>
              <a:gd name="connsiteY4" fmla="*/ 7144 h 306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" h="3067050">
                <a:moveTo>
                  <a:pt x="7144" y="7144"/>
                </a:moveTo>
                <a:lnTo>
                  <a:pt x="7144" y="3063621"/>
                </a:lnTo>
                <a:lnTo>
                  <a:pt x="7144" y="3063621"/>
                </a:lnTo>
                <a:lnTo>
                  <a:pt x="714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D1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6400687" y="3226975"/>
            <a:ext cx="9525" cy="676275"/>
          </a:xfrm>
          <a:custGeom>
            <a:avLst/>
            <a:gdLst>
              <a:gd name="connsiteX0" fmla="*/ 7144 w 9525"/>
              <a:gd name="connsiteY0" fmla="*/ 678275 h 676275"/>
              <a:gd name="connsiteX1" fmla="*/ 7144 w 9525"/>
              <a:gd name="connsiteY1" fmla="*/ 7144 h 676275"/>
              <a:gd name="connsiteX2" fmla="*/ 7144 w 9525"/>
              <a:gd name="connsiteY2" fmla="*/ 678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676275">
                <a:moveTo>
                  <a:pt x="7144" y="678275"/>
                </a:moveTo>
                <a:lnTo>
                  <a:pt x="7144" y="7144"/>
                </a:lnTo>
                <a:lnTo>
                  <a:pt x="7144" y="6782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3920033" y="1525934"/>
            <a:ext cx="2154701" cy="2154701"/>
          </a:xfrm>
          <a:prstGeom prst="ellipse">
            <a:avLst/>
          </a:prstGeom>
          <a:solidFill>
            <a:srgbClr val="FFF4D5">
              <a:alpha val="58039"/>
            </a:srgb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12649" y="216995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00448F"/>
                </a:solidFill>
                <a:cs typeface="+mn-ea"/>
                <a:sym typeface="+mn-lt"/>
              </a:rPr>
              <a:t>枚举算法的</a:t>
            </a:r>
            <a:r>
              <a:rPr lang="zh-CN" altLang="en-US" sz="4800" b="1" dirty="0" smtClean="0">
                <a:solidFill>
                  <a:srgbClr val="00448F"/>
                </a:solidFill>
                <a:cs typeface="+mn-ea"/>
                <a:sym typeface="+mn-lt"/>
              </a:rPr>
              <a:t>应用</a:t>
            </a:r>
            <a:endParaRPr lang="zh-CN" altLang="en-US" sz="4800" b="1" dirty="0">
              <a:solidFill>
                <a:srgbClr val="00448F"/>
              </a:solidFill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42991" y="3334560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3200" dirty="0"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818394" y="4864722"/>
            <a:ext cx="4260560" cy="383742"/>
            <a:chOff x="1039117" y="4757071"/>
            <a:chExt cx="4260560" cy="383742"/>
          </a:xfrm>
        </p:grpSpPr>
        <p:sp>
          <p:nvSpPr>
            <p:cNvPr id="90" name="矩形: 圆角 89"/>
            <p:cNvSpPr/>
            <p:nvPr/>
          </p:nvSpPr>
          <p:spPr>
            <a:xfrm>
              <a:off x="1052952" y="4757071"/>
              <a:ext cx="4246725" cy="383742"/>
            </a:xfrm>
            <a:prstGeom prst="roundRect">
              <a:avLst>
                <a:gd name="adj" fmla="val 31385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039117" y="4757071"/>
              <a:ext cx="426056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说课</a:t>
              </a:r>
              <a:r>
                <a:rPr lang="zh-CN" altLang="en-US" sz="1700" b="1" dirty="0" smtClean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人：丑海月      单位：宿城第一中学</a:t>
              </a:r>
              <a:endParaRPr lang="zh-CN" altLang="en-US" sz="17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3772338" y="3586378"/>
            <a:ext cx="1306615" cy="1261041"/>
          </a:xfrm>
          <a:prstGeom prst="ellipse">
            <a:avLst/>
          </a:prstGeom>
          <a:solidFill>
            <a:srgbClr val="FFF4D5">
              <a:alpha val="58039"/>
            </a:srgb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2" name="图形 10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050694" y="258887"/>
            <a:ext cx="1901259" cy="162302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32228" y="3574190"/>
            <a:ext cx="566545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cs typeface="+mn-ea"/>
                <a:sym typeface="+mn-lt"/>
              </a:rPr>
              <a:t>实验课说课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3617" y="114097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4800" b="1" dirty="0">
              <a:solidFill>
                <a:srgbClr val="00448F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2228" y="2916934"/>
            <a:ext cx="500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The Application of Enumeration Algorithm</a:t>
            </a:r>
            <a:endParaRPr kumimoji="1" lang="en-GB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+mn-ea"/>
              <a:sym typeface="+mn-lt"/>
            </a:endParaRPr>
          </a:p>
        </p:txBody>
      </p:sp>
      <p:sp>
        <p:nvSpPr>
          <p:cNvPr id="20" name="PA_文本框 11"/>
          <p:cNvSpPr txBox="1"/>
          <p:nvPr>
            <p:custDataLst>
              <p:tags r:id="rId1"/>
            </p:custDataLst>
          </p:nvPr>
        </p:nvSpPr>
        <p:spPr>
          <a:xfrm>
            <a:off x="710372" y="847646"/>
            <a:ext cx="7515612" cy="43087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dist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粤</a:t>
            </a:r>
            <a:r>
              <a:rPr lang="zh-CN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教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2019</a:t>
            </a:r>
            <a:r>
              <a:rPr lang="zh-CN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版高中信息技术必修一第四章</a:t>
            </a:r>
            <a:r>
              <a:rPr lang="en-US" altLang="zh-CN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《</a:t>
            </a:r>
            <a:r>
              <a:rPr lang="zh-CN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程序设计基础</a:t>
            </a:r>
            <a:r>
              <a:rPr lang="en-US" altLang="zh-CN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》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uild="allAtOnce"/>
      <p:bldP spid="17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533514" y="1592684"/>
            <a:ext cx="5238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故事情境：学校科技社团设计了四间智能密码锁密室，你们四组被困在对应序号的密室中，请分别根据以下线索破解密码逃出密室：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247899" y="442626"/>
            <a:ext cx="5262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第一阶段：情境导入</a:t>
            </a:r>
          </a:p>
        </p:txBody>
      </p:sp>
      <p:grpSp>
        <p:nvGrpSpPr>
          <p:cNvPr id="33" name="Group 8"/>
          <p:cNvGrpSpPr/>
          <p:nvPr/>
        </p:nvGrpSpPr>
        <p:grpSpPr>
          <a:xfrm>
            <a:off x="1214738" y="3304539"/>
            <a:ext cx="2391756" cy="2492411"/>
            <a:chOff x="3972678" y="1655513"/>
            <a:chExt cx="1619919" cy="2394060"/>
          </a:xfrm>
        </p:grpSpPr>
        <p:grpSp>
          <p:nvGrpSpPr>
            <p:cNvPr id="34" name="Group 11"/>
            <p:cNvGrpSpPr/>
            <p:nvPr/>
          </p:nvGrpSpPr>
          <p:grpSpPr>
            <a:xfrm>
              <a:off x="3972678" y="1655513"/>
              <a:ext cx="1619919" cy="2394060"/>
              <a:chOff x="2488913" y="2600394"/>
              <a:chExt cx="1619919" cy="2394060"/>
            </a:xfrm>
          </p:grpSpPr>
          <p:sp>
            <p:nvSpPr>
              <p:cNvPr id="36" name="Rectangle 13"/>
              <p:cNvSpPr/>
              <p:nvPr/>
            </p:nvSpPr>
            <p:spPr>
              <a:xfrm>
                <a:off x="2488917" y="3076243"/>
                <a:ext cx="1619915" cy="1918211"/>
              </a:xfrm>
              <a:prstGeom prst="rect">
                <a:avLst/>
              </a:prstGeom>
              <a:solidFill>
                <a:srgbClr val="7AC8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GB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Rectangle 14"/>
              <p:cNvSpPr/>
              <p:nvPr/>
            </p:nvSpPr>
            <p:spPr>
              <a:xfrm>
                <a:off x="2488913" y="2600394"/>
                <a:ext cx="1619915" cy="475849"/>
              </a:xfrm>
              <a:prstGeom prst="rect">
                <a:avLst/>
              </a:prstGeom>
              <a:solidFill>
                <a:srgbClr val="003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rPr>
                  <a:t>第一组</a:t>
                </a:r>
                <a:endParaRPr lang="en-GB" b="1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5" name="TextBox 12"/>
            <p:cNvSpPr txBox="1"/>
            <p:nvPr/>
          </p:nvSpPr>
          <p:spPr>
            <a:xfrm>
              <a:off x="4023486" y="2203049"/>
              <a:ext cx="1519446" cy="126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200000"/>
                </a:lnSpc>
              </a:pP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密码是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3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位数字组合（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000-999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）。</a:t>
              </a:r>
            </a:p>
            <a:p>
              <a:pPr lvl="0">
                <a:lnSpc>
                  <a:spcPct val="20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① 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密码各位数字之和为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12</a:t>
              </a:r>
              <a:b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</a:b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② 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最高位数字是中间位的两倍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/>
              </a:r>
              <a:b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</a:b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③ 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密码是满足条件的最大数值</a:t>
              </a:r>
              <a:endParaRPr lang="zh-CN" altLang="en-US" sz="1200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  <p:grpSp>
        <p:nvGrpSpPr>
          <p:cNvPr id="38" name="Group 8"/>
          <p:cNvGrpSpPr/>
          <p:nvPr/>
        </p:nvGrpSpPr>
        <p:grpSpPr>
          <a:xfrm>
            <a:off x="3727840" y="3304539"/>
            <a:ext cx="2391756" cy="2492410"/>
            <a:chOff x="3972678" y="1655513"/>
            <a:chExt cx="1619919" cy="2394059"/>
          </a:xfrm>
        </p:grpSpPr>
        <p:grpSp>
          <p:nvGrpSpPr>
            <p:cNvPr id="39" name="Group 11"/>
            <p:cNvGrpSpPr/>
            <p:nvPr/>
          </p:nvGrpSpPr>
          <p:grpSpPr>
            <a:xfrm>
              <a:off x="3972678" y="1655513"/>
              <a:ext cx="1619919" cy="2394059"/>
              <a:chOff x="2488913" y="2600394"/>
              <a:chExt cx="1619919" cy="2394059"/>
            </a:xfrm>
          </p:grpSpPr>
          <p:sp>
            <p:nvSpPr>
              <p:cNvPr id="41" name="Rectangle 13"/>
              <p:cNvSpPr/>
              <p:nvPr/>
            </p:nvSpPr>
            <p:spPr>
              <a:xfrm>
                <a:off x="2488917" y="3076243"/>
                <a:ext cx="1619915" cy="1918210"/>
              </a:xfrm>
              <a:prstGeom prst="rect">
                <a:avLst/>
              </a:prstGeom>
              <a:solidFill>
                <a:srgbClr val="7AC8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GB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Rectangle 14"/>
              <p:cNvSpPr/>
              <p:nvPr/>
            </p:nvSpPr>
            <p:spPr>
              <a:xfrm>
                <a:off x="2488913" y="2600394"/>
                <a:ext cx="1619915" cy="475849"/>
              </a:xfrm>
              <a:prstGeom prst="rect">
                <a:avLst/>
              </a:prstGeom>
              <a:solidFill>
                <a:srgbClr val="003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rPr>
                  <a:t>第二组</a:t>
                </a:r>
                <a:endParaRPr lang="en-GB" b="1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0" name="TextBox 12"/>
            <p:cNvSpPr txBox="1"/>
            <p:nvPr/>
          </p:nvSpPr>
          <p:spPr>
            <a:xfrm>
              <a:off x="4022912" y="2127802"/>
              <a:ext cx="1519446" cy="141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密码是最大的水仙花数。</a:t>
              </a:r>
            </a:p>
            <a:p>
              <a:pPr lvl="0">
                <a:lnSpc>
                  <a:spcPct val="150000"/>
                </a:lnSpc>
              </a:pP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“水仙花数”是指一个三位自然数，其各位数字的立方和等于该数本身</a:t>
              </a:r>
              <a:r>
                <a:rPr lang="zh-CN" altLang="zh-CN" sz="1200" dirty="0" smtClean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。</a:t>
              </a:r>
              <a:endParaRPr lang="en-US" altLang="zh-CN" sz="1200" dirty="0" smtClean="0">
                <a:solidFill>
                  <a:prstClr val="blac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zh-CN" sz="1200" dirty="0" smtClean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例如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153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是“水仙花数”，因为：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153 = 1</a:t>
              </a:r>
              <a:r>
                <a:rPr lang="en-US" altLang="zh-CN" sz="1200" baseline="300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3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+ 5</a:t>
              </a:r>
              <a:r>
                <a:rPr lang="en-US" altLang="zh-CN" sz="1200" baseline="300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3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+ 3</a:t>
              </a:r>
              <a:r>
                <a:rPr lang="en-US" altLang="zh-CN" sz="1200" baseline="300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3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。</a:t>
              </a:r>
            </a:p>
          </p:txBody>
        </p:sp>
      </p:grpSp>
      <p:grpSp>
        <p:nvGrpSpPr>
          <p:cNvPr id="43" name="Group 8"/>
          <p:cNvGrpSpPr/>
          <p:nvPr/>
        </p:nvGrpSpPr>
        <p:grpSpPr>
          <a:xfrm>
            <a:off x="6240942" y="3304539"/>
            <a:ext cx="2391756" cy="2492409"/>
            <a:chOff x="3972678" y="1655513"/>
            <a:chExt cx="1619919" cy="2394058"/>
          </a:xfrm>
        </p:grpSpPr>
        <p:grpSp>
          <p:nvGrpSpPr>
            <p:cNvPr id="44" name="Group 11"/>
            <p:cNvGrpSpPr/>
            <p:nvPr/>
          </p:nvGrpSpPr>
          <p:grpSpPr>
            <a:xfrm>
              <a:off x="3972678" y="1655513"/>
              <a:ext cx="1619919" cy="2394058"/>
              <a:chOff x="2488913" y="2600394"/>
              <a:chExt cx="1619919" cy="2394058"/>
            </a:xfrm>
          </p:grpSpPr>
          <p:sp>
            <p:nvSpPr>
              <p:cNvPr id="46" name="Rectangle 13"/>
              <p:cNvSpPr/>
              <p:nvPr/>
            </p:nvSpPr>
            <p:spPr>
              <a:xfrm>
                <a:off x="2488917" y="3076243"/>
                <a:ext cx="1619915" cy="1918209"/>
              </a:xfrm>
              <a:prstGeom prst="rect">
                <a:avLst/>
              </a:prstGeom>
              <a:solidFill>
                <a:srgbClr val="7AC8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GB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Rectangle 14"/>
              <p:cNvSpPr/>
              <p:nvPr/>
            </p:nvSpPr>
            <p:spPr>
              <a:xfrm>
                <a:off x="2488913" y="2600394"/>
                <a:ext cx="1619915" cy="475849"/>
              </a:xfrm>
              <a:prstGeom prst="rect">
                <a:avLst/>
              </a:prstGeom>
              <a:solidFill>
                <a:srgbClr val="003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rPr>
                  <a:t>第三组</a:t>
                </a:r>
                <a:endParaRPr lang="en-GB" b="1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5" name="TextBox 12"/>
            <p:cNvSpPr txBox="1"/>
            <p:nvPr/>
          </p:nvSpPr>
          <p:spPr>
            <a:xfrm>
              <a:off x="4042269" y="2296067"/>
              <a:ext cx="1519446" cy="964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200000"/>
                </a:lnSpc>
              </a:pP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密码是三位数素数的最大值</a:t>
              </a:r>
              <a:r>
                <a:rPr lang="zh-CN" altLang="zh-CN" sz="1200" dirty="0" smtClean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。</a:t>
              </a:r>
              <a:endParaRPr lang="en-US" altLang="zh-CN" sz="1200" dirty="0" smtClean="0">
                <a:solidFill>
                  <a:prstClr val="blac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lvl="0">
                <a:lnSpc>
                  <a:spcPct val="200000"/>
                </a:lnSpc>
              </a:pPr>
              <a:r>
                <a:rPr lang="zh-CN" altLang="zh-CN" sz="1200" dirty="0" smtClean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素数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就是质数，即该数除了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1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和本身之外没有别的因数。</a:t>
              </a:r>
            </a:p>
          </p:txBody>
        </p:sp>
      </p:grpSp>
      <p:grpSp>
        <p:nvGrpSpPr>
          <p:cNvPr id="48" name="Group 8"/>
          <p:cNvGrpSpPr/>
          <p:nvPr/>
        </p:nvGrpSpPr>
        <p:grpSpPr>
          <a:xfrm>
            <a:off x="8754044" y="3304539"/>
            <a:ext cx="2391756" cy="2492408"/>
            <a:chOff x="3972678" y="1655513"/>
            <a:chExt cx="1619919" cy="2394057"/>
          </a:xfrm>
        </p:grpSpPr>
        <p:grpSp>
          <p:nvGrpSpPr>
            <p:cNvPr id="49" name="Group 11"/>
            <p:cNvGrpSpPr/>
            <p:nvPr/>
          </p:nvGrpSpPr>
          <p:grpSpPr>
            <a:xfrm>
              <a:off x="3972678" y="1655513"/>
              <a:ext cx="1619919" cy="2394057"/>
              <a:chOff x="2488913" y="2600394"/>
              <a:chExt cx="1619919" cy="2394057"/>
            </a:xfrm>
          </p:grpSpPr>
          <p:sp>
            <p:nvSpPr>
              <p:cNvPr id="51" name="Rectangle 13"/>
              <p:cNvSpPr/>
              <p:nvPr/>
            </p:nvSpPr>
            <p:spPr>
              <a:xfrm>
                <a:off x="2488917" y="3076243"/>
                <a:ext cx="1619915" cy="1918208"/>
              </a:xfrm>
              <a:prstGeom prst="rect">
                <a:avLst/>
              </a:prstGeom>
              <a:solidFill>
                <a:srgbClr val="7AC8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GB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Rectangle 14"/>
              <p:cNvSpPr/>
              <p:nvPr/>
            </p:nvSpPr>
            <p:spPr>
              <a:xfrm>
                <a:off x="2488913" y="2600394"/>
                <a:ext cx="1619915" cy="475849"/>
              </a:xfrm>
              <a:prstGeom prst="rect">
                <a:avLst/>
              </a:prstGeom>
              <a:solidFill>
                <a:srgbClr val="003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rPr>
                  <a:t>第四组</a:t>
                </a:r>
                <a:endParaRPr lang="en-GB" b="1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0" name="TextBox 12"/>
            <p:cNvSpPr txBox="1"/>
            <p:nvPr/>
          </p:nvSpPr>
          <p:spPr>
            <a:xfrm>
              <a:off x="4047343" y="2169345"/>
              <a:ext cx="1519446" cy="141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密码是图书借阅证编号。借书卡上有个五位数的编号，其个位数和十位数处已经变得模糊不清，只知道这个五位数是既是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44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的倍数，又是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56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的倍数</a:t>
              </a:r>
              <a:r>
                <a:rPr lang="zh-CN" altLang="zh-CN" sz="1200" dirty="0" smtClean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。</a:t>
              </a:r>
              <a:endParaRPr lang="zh-CN" altLang="zh-CN" sz="1200" dirty="0">
                <a:solidFill>
                  <a:prstClr val="blac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  <p:pic>
        <p:nvPicPr>
          <p:cNvPr id="53" name="图片 52"/>
          <p:cNvPicPr/>
          <p:nvPr/>
        </p:nvPicPr>
        <p:blipFill rotWithShape="1">
          <a:blip r:embed="rId3"/>
          <a:srcRect l="-1" t="36245" r="58052" b="-1"/>
          <a:stretch/>
        </p:blipFill>
        <p:spPr bwMode="auto">
          <a:xfrm>
            <a:off x="10407181" y="5339912"/>
            <a:ext cx="1549860" cy="1202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4" name="组合 53"/>
          <p:cNvGrpSpPr/>
          <p:nvPr/>
        </p:nvGrpSpPr>
        <p:grpSpPr>
          <a:xfrm>
            <a:off x="107604" y="542737"/>
            <a:ext cx="2088500" cy="2612445"/>
            <a:chOff x="176831" y="412541"/>
            <a:chExt cx="2088500" cy="2612445"/>
          </a:xfrm>
        </p:grpSpPr>
        <p:grpSp>
          <p:nvGrpSpPr>
            <p:cNvPr id="55" name="组合 54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76" name="五边形 75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176833" y="1275824"/>
                <a:ext cx="1768471" cy="522178"/>
                <a:chOff x="47626" y="3177510"/>
                <a:chExt cx="1416189" cy="522178"/>
              </a:xfrm>
            </p:grpSpPr>
            <p:sp>
              <p:nvSpPr>
                <p:cNvPr id="78" name="直角三角形 77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chemeClr val="bg1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80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176831" y="412541"/>
              <a:ext cx="1957272" cy="551245"/>
              <a:chOff x="47624" y="2314227"/>
              <a:chExt cx="1731479" cy="551245"/>
            </a:xfrm>
          </p:grpSpPr>
          <p:sp>
            <p:nvSpPr>
              <p:cNvPr id="71" name="直角三角形 70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74" name="五边形 73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</a:p>
              </p:txBody>
            </p:sp>
          </p:grpSp>
          <p:sp>
            <p:nvSpPr>
              <p:cNvPr id="73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176831" y="2473742"/>
              <a:ext cx="2088500" cy="551244"/>
              <a:chOff x="47624" y="4816876"/>
              <a:chExt cx="1714518" cy="551244"/>
            </a:xfrm>
          </p:grpSpPr>
          <p:sp>
            <p:nvSpPr>
              <p:cNvPr id="66" name="直角三角形 65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67" name="组合 66"/>
              <p:cNvGrpSpPr/>
              <p:nvPr/>
            </p:nvGrpSpPr>
            <p:grpSpPr>
              <a:xfrm>
                <a:off x="47624" y="4816876"/>
                <a:ext cx="1714518" cy="447270"/>
                <a:chOff x="47624" y="4054876"/>
                <a:chExt cx="1714518" cy="447270"/>
              </a:xfrm>
            </p:grpSpPr>
            <p:sp>
              <p:nvSpPr>
                <p:cNvPr id="69" name="五边形 68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432344" y="4090373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8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76831" y="1781419"/>
              <a:ext cx="1957272" cy="551244"/>
              <a:chOff x="47624" y="3982659"/>
              <a:chExt cx="1731479" cy="551244"/>
            </a:xfrm>
          </p:grpSpPr>
          <p:sp>
            <p:nvSpPr>
              <p:cNvPr id="59" name="直角三角形 58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64" name="五边形 63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1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4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62" name="Freeform 5"/>
                <p:cNvSpPr>
                  <a:spLocks noEditPoints="1"/>
                </p:cNvSpPr>
                <p:nvPr/>
              </p:nvSpPr>
              <p:spPr bwMode="auto">
                <a:xfrm>
                  <a:off x="2111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44" y="1070099"/>
            <a:ext cx="2772750" cy="20795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t="23396" r="7506" b="8930"/>
          <a:stretch/>
        </p:blipFill>
        <p:spPr>
          <a:xfrm>
            <a:off x="8632692" y="1248512"/>
            <a:ext cx="2956161" cy="1624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999936" y="1705279"/>
            <a:ext cx="531933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+mn-ea"/>
              </a:rPr>
              <a:t>通过学生对题目的分析和小组讨论，初步提出解决问题的思路，教师提出枚举概念并介绍</a:t>
            </a:r>
            <a:r>
              <a:rPr lang="zh-CN" altLang="zh-CN" sz="1600" dirty="0" smtClean="0">
                <a:latin typeface="+mn-ea"/>
              </a:rPr>
              <a:t>枚举</a:t>
            </a:r>
            <a:r>
              <a:rPr lang="zh-CN" altLang="zh-CN" sz="1600" dirty="0">
                <a:latin typeface="+mn-ea"/>
              </a:rPr>
              <a:t>基本</a:t>
            </a:r>
            <a:r>
              <a:rPr lang="zh-CN" altLang="zh-CN" sz="1600" dirty="0" smtClean="0">
                <a:latin typeface="+mn-ea"/>
              </a:rPr>
              <a:t>思想：</a:t>
            </a:r>
            <a:r>
              <a:rPr lang="zh-CN" altLang="zh-CN" sz="1600" dirty="0">
                <a:latin typeface="+mn-ea"/>
              </a:rPr>
              <a:t>列举出所有可能的情况，逐一检验是否满足已知条件。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+mn-ea"/>
              </a:rPr>
              <a:t>学生按照分组</a:t>
            </a:r>
            <a:r>
              <a:rPr lang="zh-CN" altLang="zh-CN" sz="1600" dirty="0" smtClean="0">
                <a:latin typeface="+mn-ea"/>
              </a:rPr>
              <a:t>在用</a:t>
            </a:r>
            <a:r>
              <a:rPr lang="zh-CN" altLang="en-US" sz="1600" dirty="0" smtClean="0">
                <a:latin typeface="+mn-ea"/>
              </a:rPr>
              <a:t>平台中编写</a:t>
            </a:r>
            <a:r>
              <a:rPr lang="zh-CN" altLang="zh-CN" sz="1600" dirty="0" smtClean="0">
                <a:latin typeface="+mn-ea"/>
              </a:rPr>
              <a:t>计算机</a:t>
            </a:r>
            <a:r>
              <a:rPr lang="zh-CN" altLang="en-US" sz="1600" dirty="0" smtClean="0">
                <a:latin typeface="+mn-ea"/>
              </a:rPr>
              <a:t>程序并运行，在平台观测代码动态的执行过程和判断过程。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zh-CN" sz="1600" dirty="0" smtClean="0">
                <a:latin typeface="+mn-ea"/>
              </a:rPr>
              <a:t>程序</a:t>
            </a:r>
            <a:r>
              <a:rPr lang="zh-CN" altLang="en-US" sz="1600" dirty="0" smtClean="0">
                <a:latin typeface="+mn-ea"/>
              </a:rPr>
              <a:t>运行结束后</a:t>
            </a:r>
            <a:r>
              <a:rPr lang="zh-CN" altLang="zh-CN" sz="1600" dirty="0" smtClean="0">
                <a:latin typeface="+mn-ea"/>
              </a:rPr>
              <a:t>，得到程序运行的结果和枚举的次数，并能通过动画的演示切身体验到</a:t>
            </a:r>
            <a:r>
              <a:rPr lang="en-US" altLang="zh-CN" sz="1600" dirty="0" smtClean="0">
                <a:latin typeface="+mn-ea"/>
              </a:rPr>
              <a:t>“</a:t>
            </a:r>
            <a:r>
              <a:rPr lang="zh-CN" altLang="en-US" sz="1600" dirty="0" smtClean="0">
                <a:latin typeface="+mn-ea"/>
              </a:rPr>
              <a:t>全部</a:t>
            </a:r>
            <a:r>
              <a:rPr lang="zh-CN" altLang="zh-CN" sz="1600" dirty="0" smtClean="0">
                <a:latin typeface="+mn-ea"/>
              </a:rPr>
              <a:t>列举，逐个检验</a:t>
            </a:r>
            <a:r>
              <a:rPr lang="en-US" altLang="zh-CN" sz="1600" dirty="0" smtClean="0">
                <a:latin typeface="+mn-ea"/>
              </a:rPr>
              <a:t>”</a:t>
            </a:r>
            <a:r>
              <a:rPr lang="zh-CN" altLang="zh-CN" sz="1600" dirty="0" smtClean="0">
                <a:latin typeface="+mn-ea"/>
              </a:rPr>
              <a:t>的过程，最终得到程序运行的结果，即逃出密室的密码。</a:t>
            </a:r>
            <a:endParaRPr lang="zh-CN" altLang="zh-CN" sz="1600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38841" y="447090"/>
            <a:ext cx="5262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第二阶段：算法探究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107604" y="295087"/>
            <a:ext cx="2088500" cy="2612445"/>
            <a:chOff x="176831" y="412541"/>
            <a:chExt cx="2088500" cy="2612445"/>
          </a:xfrm>
        </p:grpSpPr>
        <p:grpSp>
          <p:nvGrpSpPr>
            <p:cNvPr id="80" name="组合 79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101" name="五边形 100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76833" y="1275824"/>
                <a:ext cx="1768471" cy="522178"/>
                <a:chOff x="47626" y="3177510"/>
                <a:chExt cx="1416189" cy="522178"/>
              </a:xfrm>
            </p:grpSpPr>
            <p:sp>
              <p:nvSpPr>
                <p:cNvPr id="103" name="直角三角形 102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矩形 103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chemeClr val="bg1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105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1" name="组合 80"/>
            <p:cNvGrpSpPr/>
            <p:nvPr/>
          </p:nvGrpSpPr>
          <p:grpSpPr>
            <a:xfrm>
              <a:off x="176831" y="412541"/>
              <a:ext cx="1957272" cy="551245"/>
              <a:chOff x="47624" y="2314227"/>
              <a:chExt cx="1731479" cy="551245"/>
            </a:xfrm>
          </p:grpSpPr>
          <p:sp>
            <p:nvSpPr>
              <p:cNvPr id="96" name="直角三角形 95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7" name="组合 96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99" name="五边形 98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</a:p>
              </p:txBody>
            </p:sp>
          </p:grpSp>
          <p:sp>
            <p:nvSpPr>
              <p:cNvPr id="98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176831" y="2473742"/>
              <a:ext cx="2088500" cy="551244"/>
              <a:chOff x="47624" y="4816876"/>
              <a:chExt cx="1714518" cy="551244"/>
            </a:xfrm>
          </p:grpSpPr>
          <p:sp>
            <p:nvSpPr>
              <p:cNvPr id="91" name="直角三角形 90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47624" y="4816876"/>
                <a:ext cx="1714518" cy="447270"/>
                <a:chOff x="47624" y="4054876"/>
                <a:chExt cx="1714518" cy="447270"/>
              </a:xfrm>
            </p:grpSpPr>
            <p:sp>
              <p:nvSpPr>
                <p:cNvPr id="94" name="五边形 93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432344" y="4090373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3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176831" y="1781419"/>
              <a:ext cx="1957272" cy="551244"/>
              <a:chOff x="47624" y="3982659"/>
              <a:chExt cx="1731479" cy="551244"/>
            </a:xfrm>
          </p:grpSpPr>
          <p:sp>
            <p:nvSpPr>
              <p:cNvPr id="84" name="直角三角形 83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85" name="组合 84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89" name="五边形 88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6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4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87" name="Freeform 5"/>
                <p:cNvSpPr>
                  <a:spLocks noEditPoints="1"/>
                </p:cNvSpPr>
                <p:nvPr/>
              </p:nvSpPr>
              <p:spPr bwMode="auto">
                <a:xfrm>
                  <a:off x="2111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2" name="a558208e26827c98ed16081fa076b8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4721" r="6539"/>
          <a:stretch/>
        </p:blipFill>
        <p:spPr>
          <a:xfrm>
            <a:off x="7260015" y="1650172"/>
            <a:ext cx="4670656" cy="33365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 t="-3279" r="15802" b="3279"/>
          <a:stretch/>
        </p:blipFill>
        <p:spPr>
          <a:xfrm>
            <a:off x="7230022" y="2059689"/>
            <a:ext cx="4707681" cy="2927066"/>
          </a:xfrm>
          <a:prstGeom prst="rect">
            <a:avLst/>
          </a:prstGeom>
        </p:spPr>
      </p:pic>
      <p:pic>
        <p:nvPicPr>
          <p:cNvPr id="4" name="3月26日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27614" y="1207780"/>
            <a:ext cx="3088283" cy="5490280"/>
          </a:xfrm>
          <a:prstGeom prst="rect">
            <a:avLst/>
          </a:prstGeom>
        </p:spPr>
      </p:pic>
      <p:pic>
        <p:nvPicPr>
          <p:cNvPr id="5" name="3月26日(1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21095" y="1207780"/>
            <a:ext cx="3089433" cy="54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976">
                <p:cTn id="50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id="5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id="5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215231" y="1179063"/>
            <a:ext cx="476450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发起挑战：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计算</a:t>
            </a:r>
            <a:r>
              <a:rPr lang="zh-CN" altLang="zh-CN" dirty="0" smtClean="0">
                <a:latin typeface="+mn-ea"/>
              </a:rPr>
              <a:t>时间</a:t>
            </a:r>
            <a:r>
              <a:rPr lang="zh-CN" altLang="en-US" dirty="0" smtClean="0">
                <a:latin typeface="+mn-ea"/>
              </a:rPr>
              <a:t>和存储空间</a:t>
            </a:r>
            <a:r>
              <a:rPr lang="zh-CN" altLang="zh-CN" dirty="0" smtClean="0">
                <a:latin typeface="+mn-ea"/>
              </a:rPr>
              <a:t>有限</a:t>
            </a:r>
            <a:r>
              <a:rPr lang="zh-CN" altLang="zh-CN" dirty="0">
                <a:latin typeface="+mn-ea"/>
              </a:rPr>
              <a:t>，如何让破解的过程又快又准</a:t>
            </a:r>
            <a:r>
              <a:rPr lang="zh-CN" altLang="zh-CN" dirty="0" smtClean="0">
                <a:latin typeface="+mn-ea"/>
              </a:rPr>
              <a:t>？</a:t>
            </a:r>
            <a:r>
              <a:rPr lang="zh-CN" altLang="en-US" dirty="0" smtClean="0">
                <a:latin typeface="+mn-ea"/>
              </a:rPr>
              <a:t>（优化需求的提出）</a:t>
            </a:r>
            <a:endParaRPr lang="zh-CN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+mn-ea"/>
              </a:rPr>
              <a:t>各</a:t>
            </a:r>
            <a:r>
              <a:rPr lang="zh-CN" altLang="zh-CN" dirty="0">
                <a:latin typeface="+mn-ea"/>
              </a:rPr>
              <a:t>组根据自己的题目和实际情况分析提出优化策略，小组代表发言，总结优化策略。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优化策略探究：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latin typeface="+mn-ea"/>
              </a:rPr>
              <a:t>枚举范围的优化：（如素数判断问题）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latin typeface="+mn-ea"/>
              </a:rPr>
              <a:t>枚举顺序的优化：（如最大水仙花数问题）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latin typeface="+mn-ea"/>
              </a:rPr>
              <a:t>枚举方案的优化：（如密码组合问题）</a:t>
            </a:r>
          </a:p>
          <a:p>
            <a:pPr lvl="0">
              <a:lnSpc>
                <a:spcPct val="150000"/>
              </a:lnSpc>
            </a:pPr>
            <a:r>
              <a:rPr lang="zh-CN" altLang="zh-CN" dirty="0">
                <a:latin typeface="+mn-ea"/>
              </a:rPr>
              <a:t>判断条件的优化：（如借书卡问题）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071422" y="409622"/>
            <a:ext cx="5262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第三阶段：算法优化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107604" y="295087"/>
            <a:ext cx="2088500" cy="2612445"/>
            <a:chOff x="176831" y="412541"/>
            <a:chExt cx="2088500" cy="2612445"/>
          </a:xfrm>
        </p:grpSpPr>
        <p:grpSp>
          <p:nvGrpSpPr>
            <p:cNvPr id="80" name="组合 79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101" name="五边形 100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76833" y="1275824"/>
                <a:ext cx="1768471" cy="522178"/>
                <a:chOff x="47626" y="3177510"/>
                <a:chExt cx="1416189" cy="522178"/>
              </a:xfrm>
            </p:grpSpPr>
            <p:sp>
              <p:nvSpPr>
                <p:cNvPr id="103" name="直角三角形 102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矩形 103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chemeClr val="bg1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105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1" name="组合 80"/>
            <p:cNvGrpSpPr/>
            <p:nvPr/>
          </p:nvGrpSpPr>
          <p:grpSpPr>
            <a:xfrm>
              <a:off x="176831" y="412541"/>
              <a:ext cx="1957272" cy="551245"/>
              <a:chOff x="47624" y="2314227"/>
              <a:chExt cx="1731479" cy="551245"/>
            </a:xfrm>
          </p:grpSpPr>
          <p:sp>
            <p:nvSpPr>
              <p:cNvPr id="96" name="直角三角形 95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7" name="组合 96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99" name="五边形 98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</a:p>
              </p:txBody>
            </p:sp>
          </p:grpSp>
          <p:sp>
            <p:nvSpPr>
              <p:cNvPr id="98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176831" y="2473742"/>
              <a:ext cx="2088500" cy="551244"/>
              <a:chOff x="47624" y="4816876"/>
              <a:chExt cx="1714518" cy="551244"/>
            </a:xfrm>
          </p:grpSpPr>
          <p:sp>
            <p:nvSpPr>
              <p:cNvPr id="91" name="直角三角形 90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47624" y="4816876"/>
                <a:ext cx="1714518" cy="447270"/>
                <a:chOff x="47624" y="4054876"/>
                <a:chExt cx="1714518" cy="447270"/>
              </a:xfrm>
            </p:grpSpPr>
            <p:sp>
              <p:nvSpPr>
                <p:cNvPr id="94" name="五边形 93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432344" y="4090373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3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176831" y="1781419"/>
              <a:ext cx="1957272" cy="551244"/>
              <a:chOff x="47624" y="3982659"/>
              <a:chExt cx="1731479" cy="551244"/>
            </a:xfrm>
          </p:grpSpPr>
          <p:sp>
            <p:nvSpPr>
              <p:cNvPr id="84" name="直角三角形 83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85" name="组合 84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89" name="五边形 88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6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4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87" name="Freeform 5"/>
                <p:cNvSpPr>
                  <a:spLocks noEditPoints="1"/>
                </p:cNvSpPr>
                <p:nvPr/>
              </p:nvSpPr>
              <p:spPr bwMode="auto">
                <a:xfrm>
                  <a:off x="2111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2" name="13dcc16a9ad62da559bae4203654859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09544" y="1081632"/>
            <a:ext cx="2962096" cy="5265948"/>
          </a:xfrm>
          <a:prstGeom prst="rect">
            <a:avLst/>
          </a:prstGeom>
        </p:spPr>
      </p:pic>
      <p:pic>
        <p:nvPicPr>
          <p:cNvPr id="3" name="b6e519387e3513ec000f8fc8e3cfc57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85831" y="1081632"/>
            <a:ext cx="3068623" cy="5455330"/>
          </a:xfrm>
          <a:prstGeom prst="rect">
            <a:avLst/>
          </a:prstGeom>
        </p:spPr>
      </p:pic>
      <p:pic>
        <p:nvPicPr>
          <p:cNvPr id="4" name="ca0d39092ec1c3788cee34243527d0a9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46161" y="1966151"/>
            <a:ext cx="4687360" cy="26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9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060524" y="1445896"/>
            <a:ext cx="4426569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dirty="0" smtClean="0"/>
              <a:t>针对课堂表现，每个人在平台完成自评互评，得到评价结果。</a:t>
            </a:r>
            <a:endParaRPr lang="en-US" altLang="zh-CN" dirty="0" smtClean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dirty="0" smtClean="0"/>
              <a:t>提出思考</a:t>
            </a:r>
            <a:r>
              <a:rPr lang="zh-CN" altLang="zh-CN" dirty="0" smtClean="0"/>
              <a:t>问题：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zh-CN" sz="1600" dirty="0" smtClean="0"/>
              <a:t>1.</a:t>
            </a:r>
            <a:r>
              <a:rPr lang="zh-CN" altLang="zh-CN" sz="1600" dirty="0" smtClean="0"/>
              <a:t>对于</a:t>
            </a:r>
            <a:r>
              <a:rPr lang="zh-CN" altLang="zh-CN" sz="1600" dirty="0"/>
              <a:t>用户而言如何设置安全的密码？ 结合生活实际列举几种可行的方法</a:t>
            </a:r>
            <a:r>
              <a:rPr lang="zh-CN" altLang="zh-CN" sz="1600" dirty="0" smtClean="0"/>
              <a:t>。</a:t>
            </a:r>
            <a:r>
              <a:rPr lang="en-US" altLang="zh-CN" sz="1600" dirty="0"/>
              <a:t> 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zh-CN" sz="1600" dirty="0" smtClean="0"/>
              <a:t>2.</a:t>
            </a:r>
            <a:r>
              <a:rPr lang="zh-CN" altLang="zh-CN" sz="1600" dirty="0" smtClean="0"/>
              <a:t>结合</a:t>
            </a:r>
            <a:r>
              <a:rPr lang="zh-CN" altLang="zh-CN" sz="1600" dirty="0"/>
              <a:t>各组</a:t>
            </a:r>
            <a:r>
              <a:rPr lang="zh-CN" altLang="zh-CN" sz="1600" dirty="0" smtClean="0"/>
              <a:t>不同</a:t>
            </a:r>
            <a:r>
              <a:rPr lang="zh-CN" altLang="en-US" sz="1600" dirty="0" smtClean="0"/>
              <a:t>情况的分析和汇报</a:t>
            </a:r>
            <a:r>
              <a:rPr lang="zh-CN" altLang="zh-CN" sz="1600" dirty="0" smtClean="0"/>
              <a:t>，</a:t>
            </a:r>
            <a:r>
              <a:rPr lang="zh-CN" altLang="zh-CN" sz="1600" dirty="0"/>
              <a:t>思考枚举算法优化的策略有哪些</a:t>
            </a:r>
            <a:r>
              <a:rPr lang="zh-CN" altLang="zh-CN" sz="1600" dirty="0" smtClean="0"/>
              <a:t>？</a:t>
            </a:r>
            <a:endParaRPr lang="zh-CN" altLang="zh-CN" sz="1600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dirty="0" smtClean="0"/>
              <a:t>完成</a:t>
            </a:r>
            <a:r>
              <a:rPr lang="zh-CN" altLang="en-US" dirty="0"/>
              <a:t>实验</a:t>
            </a:r>
            <a:r>
              <a:rPr lang="zh-CN" altLang="en-US" dirty="0" smtClean="0"/>
              <a:t>报告，形成知识总结。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zh-CN" dirty="0"/>
          </a:p>
        </p:txBody>
      </p:sp>
      <p:sp>
        <p:nvSpPr>
          <p:cNvPr id="30" name="文本框 29"/>
          <p:cNvSpPr txBox="1"/>
          <p:nvPr/>
        </p:nvSpPr>
        <p:spPr>
          <a:xfrm>
            <a:off x="3054169" y="374724"/>
            <a:ext cx="5262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第四阶段：实验报告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107604" y="295087"/>
            <a:ext cx="2088500" cy="2612445"/>
            <a:chOff x="176831" y="412541"/>
            <a:chExt cx="2088500" cy="2612445"/>
          </a:xfrm>
        </p:grpSpPr>
        <p:grpSp>
          <p:nvGrpSpPr>
            <p:cNvPr id="80" name="组合 79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101" name="五边形 100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76833" y="1275824"/>
                <a:ext cx="1768471" cy="522178"/>
                <a:chOff x="47626" y="3177510"/>
                <a:chExt cx="1416189" cy="522178"/>
              </a:xfrm>
            </p:grpSpPr>
            <p:sp>
              <p:nvSpPr>
                <p:cNvPr id="103" name="直角三角形 102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矩形 103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chemeClr val="bg1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105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1" name="组合 80"/>
            <p:cNvGrpSpPr/>
            <p:nvPr/>
          </p:nvGrpSpPr>
          <p:grpSpPr>
            <a:xfrm>
              <a:off x="176831" y="412541"/>
              <a:ext cx="1957272" cy="551245"/>
              <a:chOff x="47624" y="2314227"/>
              <a:chExt cx="1731479" cy="551245"/>
            </a:xfrm>
          </p:grpSpPr>
          <p:sp>
            <p:nvSpPr>
              <p:cNvPr id="96" name="直角三角形 95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7" name="组合 96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99" name="五边形 98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</a:p>
              </p:txBody>
            </p:sp>
          </p:grpSp>
          <p:sp>
            <p:nvSpPr>
              <p:cNvPr id="98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176831" y="2473742"/>
              <a:ext cx="2088500" cy="551244"/>
              <a:chOff x="47624" y="4816876"/>
              <a:chExt cx="1714518" cy="551244"/>
            </a:xfrm>
          </p:grpSpPr>
          <p:sp>
            <p:nvSpPr>
              <p:cNvPr id="91" name="直角三角形 90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47624" y="4816876"/>
                <a:ext cx="1714518" cy="447270"/>
                <a:chOff x="47624" y="4054876"/>
                <a:chExt cx="1714518" cy="447270"/>
              </a:xfrm>
            </p:grpSpPr>
            <p:sp>
              <p:nvSpPr>
                <p:cNvPr id="94" name="五边形 93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432344" y="4090373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3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176831" y="1781419"/>
              <a:ext cx="1957272" cy="551244"/>
              <a:chOff x="47624" y="3982659"/>
              <a:chExt cx="1731479" cy="551244"/>
            </a:xfrm>
          </p:grpSpPr>
          <p:sp>
            <p:nvSpPr>
              <p:cNvPr id="84" name="直角三角形 83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85" name="组合 84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89" name="五边形 88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6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4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87" name="Freeform 5"/>
                <p:cNvSpPr>
                  <a:spLocks noEditPoints="1"/>
                </p:cNvSpPr>
                <p:nvPr/>
              </p:nvSpPr>
              <p:spPr bwMode="auto">
                <a:xfrm>
                  <a:off x="2111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r="15943"/>
          <a:stretch/>
        </p:blipFill>
        <p:spPr>
          <a:xfrm>
            <a:off x="7642107" y="1394270"/>
            <a:ext cx="3907933" cy="24512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7" t="156" r="12194" b="-156"/>
          <a:stretch/>
        </p:blipFill>
        <p:spPr>
          <a:xfrm>
            <a:off x="7271862" y="1327370"/>
            <a:ext cx="4349789" cy="25051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5" b="67547"/>
          <a:stretch/>
        </p:blipFill>
        <p:spPr>
          <a:xfrm>
            <a:off x="7054358" y="2552613"/>
            <a:ext cx="4719373" cy="9679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5" b="66415"/>
          <a:stretch/>
        </p:blipFill>
        <p:spPr>
          <a:xfrm>
            <a:off x="7054358" y="1619709"/>
            <a:ext cx="4719372" cy="8371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5" b="53207"/>
          <a:stretch/>
        </p:blipFill>
        <p:spPr>
          <a:xfrm>
            <a:off x="7054358" y="3632756"/>
            <a:ext cx="4719379" cy="8763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4" b="49560"/>
          <a:stretch/>
        </p:blipFill>
        <p:spPr>
          <a:xfrm>
            <a:off x="7054358" y="4619410"/>
            <a:ext cx="4719376" cy="1347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04" y="2095723"/>
            <a:ext cx="5319352" cy="29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5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椭圆 545"/>
          <p:cNvSpPr/>
          <p:nvPr/>
        </p:nvSpPr>
        <p:spPr>
          <a:xfrm>
            <a:off x="9803669" y="3780856"/>
            <a:ext cx="614680" cy="614680"/>
          </a:xfrm>
          <a:prstGeom prst="ellipse">
            <a:avLst/>
          </a:prstGeom>
          <a:solidFill>
            <a:srgbClr val="FFDE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939402" y="2027321"/>
            <a:ext cx="2450470" cy="2682702"/>
            <a:chOff x="4939402" y="2224421"/>
            <a:chExt cx="2450470" cy="2682702"/>
          </a:xfrm>
        </p:grpSpPr>
        <p:sp>
          <p:nvSpPr>
            <p:cNvPr id="50" name="椭圆 49"/>
            <p:cNvSpPr/>
            <p:nvPr/>
          </p:nvSpPr>
          <p:spPr>
            <a:xfrm>
              <a:off x="5436984" y="2224421"/>
              <a:ext cx="1318032" cy="1318032"/>
            </a:xfrm>
            <a:prstGeom prst="ellipse">
              <a:avLst/>
            </a:prstGeom>
            <a:solidFill>
              <a:srgbClr val="3A6F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03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  <p:sp>
          <p:nvSpPr>
            <p:cNvPr id="51" name="矩形: 圆角 50"/>
            <p:cNvSpPr/>
            <p:nvPr/>
          </p:nvSpPr>
          <p:spPr>
            <a:xfrm>
              <a:off x="5042527" y="4790800"/>
              <a:ext cx="2250280" cy="116323"/>
            </a:xfrm>
            <a:prstGeom prst="roundRect">
              <a:avLst>
                <a:gd name="adj" fmla="val 50000"/>
              </a:avLst>
            </a:prstGeom>
            <a:solidFill>
              <a:srgbClr val="EB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7536" y="4386774"/>
              <a:ext cx="221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Britannic Bold" panose="020B0903060703020204" pitchFamily="34" charset="0"/>
                  <a:ea typeface="黑体" panose="02010609060101010101" pitchFamily="49" charset="-122"/>
                  <a:cs typeface="+mn-ea"/>
                  <a:sym typeface="+mn-lt"/>
                </a:rPr>
                <a:t>Experimental </a:t>
              </a:r>
              <a:r>
                <a:rPr lang="en-US" altLang="zh-CN" sz="1600" b="1" dirty="0" smtClean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Britannic Bold" panose="020B0903060703020204" pitchFamily="34" charset="0"/>
                  <a:ea typeface="黑体" panose="02010609060101010101" pitchFamily="49" charset="-122"/>
                  <a:cs typeface="+mn-ea"/>
                  <a:sym typeface="+mn-lt"/>
                </a:rPr>
                <a:t>effect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Britannic Bold" panose="020B0903060703020204" pitchFamily="34" charset="0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939402" y="3730695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rgbClr val="00448F"/>
                  </a:solidFill>
                  <a:cs typeface="+mn-ea"/>
                </a:defRPr>
              </a:lvl1pPr>
            </a:lstStyle>
            <a:p>
              <a:r>
                <a:rPr lang="zh-CN" altLang="en-US" dirty="0" smtClean="0">
                  <a:sym typeface="+mn-lt"/>
                </a:rPr>
                <a:t>实验效果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407" name="组合 406"/>
          <p:cNvGrpSpPr/>
          <p:nvPr/>
        </p:nvGrpSpPr>
        <p:grpSpPr>
          <a:xfrm>
            <a:off x="8795458" y="3978006"/>
            <a:ext cx="2540199" cy="2490759"/>
            <a:chOff x="85676" y="1911733"/>
            <a:chExt cx="2842452" cy="2787130"/>
          </a:xfrm>
        </p:grpSpPr>
        <p:sp>
          <p:nvSpPr>
            <p:cNvPr id="349" name="任意多边形: 形状 348"/>
            <p:cNvSpPr/>
            <p:nvPr/>
          </p:nvSpPr>
          <p:spPr>
            <a:xfrm>
              <a:off x="2013377" y="3289836"/>
              <a:ext cx="815798" cy="1057516"/>
            </a:xfrm>
            <a:custGeom>
              <a:avLst/>
              <a:gdLst>
                <a:gd name="connsiteX0" fmla="*/ 11331 w 815798"/>
                <a:gd name="connsiteY0" fmla="*/ 744634 h 1057516"/>
                <a:gd name="connsiteX1" fmla="*/ 11331 w 815798"/>
                <a:gd name="connsiteY1" fmla="*/ 992848 h 1057516"/>
                <a:gd name="connsiteX2" fmla="*/ 95328 w 815798"/>
                <a:gd name="connsiteY2" fmla="*/ 1037113 h 1057516"/>
                <a:gd name="connsiteX3" fmla="*/ 814287 w 815798"/>
                <a:gd name="connsiteY3" fmla="*/ 489622 h 1057516"/>
                <a:gd name="connsiteX4" fmla="*/ 814287 w 815798"/>
                <a:gd name="connsiteY4" fmla="*/ 47429 h 1057516"/>
                <a:gd name="connsiteX5" fmla="*/ 757937 w 815798"/>
                <a:gd name="connsiteY5" fmla="*/ 17668 h 1057516"/>
                <a:gd name="connsiteX6" fmla="*/ 144275 w 815798"/>
                <a:gd name="connsiteY6" fmla="*/ 492492 h 1057516"/>
                <a:gd name="connsiteX7" fmla="*/ 11331 w 815798"/>
                <a:gd name="connsiteY7" fmla="*/ 744634 h 105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5798" h="1057516">
                  <a:moveTo>
                    <a:pt x="11331" y="744634"/>
                  </a:moveTo>
                  <a:lnTo>
                    <a:pt x="11331" y="992848"/>
                  </a:lnTo>
                  <a:cubicBezTo>
                    <a:pt x="11331" y="1036056"/>
                    <a:pt x="59674" y="1061587"/>
                    <a:pt x="95328" y="1037113"/>
                  </a:cubicBezTo>
                  <a:lnTo>
                    <a:pt x="814287" y="489622"/>
                  </a:lnTo>
                  <a:lnTo>
                    <a:pt x="814287" y="47429"/>
                  </a:lnTo>
                  <a:cubicBezTo>
                    <a:pt x="814287" y="18423"/>
                    <a:pt x="781807" y="1352"/>
                    <a:pt x="757937" y="17668"/>
                  </a:cubicBezTo>
                  <a:lnTo>
                    <a:pt x="144275" y="492492"/>
                  </a:lnTo>
                  <a:cubicBezTo>
                    <a:pt x="61185" y="549296"/>
                    <a:pt x="11331" y="643717"/>
                    <a:pt x="11331" y="744634"/>
                  </a:cubicBez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735293" y="2551475"/>
              <a:ext cx="2069710" cy="1782670"/>
            </a:xfrm>
            <a:custGeom>
              <a:avLst/>
              <a:gdLst>
                <a:gd name="connsiteX0" fmla="*/ 1289414 w 2069709"/>
                <a:gd name="connsiteY0" fmla="*/ 1731209 h 1782669"/>
                <a:gd name="connsiteX1" fmla="*/ 1289414 w 2069709"/>
                <a:gd name="connsiteY1" fmla="*/ 1482995 h 1782669"/>
                <a:gd name="connsiteX2" fmla="*/ 1422359 w 2069709"/>
                <a:gd name="connsiteY2" fmla="*/ 1230853 h 1782669"/>
                <a:gd name="connsiteX3" fmla="*/ 2036021 w 2069709"/>
                <a:gd name="connsiteY3" fmla="*/ 756028 h 1782669"/>
                <a:gd name="connsiteX4" fmla="*/ 2071070 w 2069709"/>
                <a:gd name="connsiteY4" fmla="*/ 753007 h 1782669"/>
                <a:gd name="connsiteX5" fmla="*/ 793137 w 2069709"/>
                <a:gd name="connsiteY5" fmla="*/ 14709 h 1782669"/>
                <a:gd name="connsiteX6" fmla="*/ 757937 w 2069709"/>
                <a:gd name="connsiteY6" fmla="*/ 17731 h 1782669"/>
                <a:gd name="connsiteX7" fmla="*/ 144275 w 2069709"/>
                <a:gd name="connsiteY7" fmla="*/ 492253 h 1782669"/>
                <a:gd name="connsiteX8" fmla="*/ 11331 w 2069709"/>
                <a:gd name="connsiteY8" fmla="*/ 744395 h 1782669"/>
                <a:gd name="connsiteX9" fmla="*/ 11331 w 2069709"/>
                <a:gd name="connsiteY9" fmla="*/ 992610 h 1782669"/>
                <a:gd name="connsiteX10" fmla="*/ 46380 w 2069709"/>
                <a:gd name="connsiteY10" fmla="*/ 1042917 h 1782669"/>
                <a:gd name="connsiteX11" fmla="*/ 1319327 w 2069709"/>
                <a:gd name="connsiteY11" fmla="*/ 1779855 h 1782669"/>
                <a:gd name="connsiteX12" fmla="*/ 1319931 w 2069709"/>
                <a:gd name="connsiteY12" fmla="*/ 1779250 h 1782669"/>
                <a:gd name="connsiteX13" fmla="*/ 1289414 w 2069709"/>
                <a:gd name="connsiteY13" fmla="*/ 1731209 h 178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9709" h="1782669">
                  <a:moveTo>
                    <a:pt x="1289414" y="1731209"/>
                  </a:moveTo>
                  <a:lnTo>
                    <a:pt x="1289414" y="1482995"/>
                  </a:lnTo>
                  <a:cubicBezTo>
                    <a:pt x="1289414" y="1382078"/>
                    <a:pt x="1339117" y="1287808"/>
                    <a:pt x="1422359" y="1230853"/>
                  </a:cubicBezTo>
                  <a:lnTo>
                    <a:pt x="2036021" y="756028"/>
                  </a:lnTo>
                  <a:cubicBezTo>
                    <a:pt x="2047200" y="748323"/>
                    <a:pt x="2060343" y="748172"/>
                    <a:pt x="2071070" y="753007"/>
                  </a:cubicBezTo>
                  <a:lnTo>
                    <a:pt x="793137" y="14709"/>
                  </a:lnTo>
                  <a:cubicBezTo>
                    <a:pt x="782411" y="9724"/>
                    <a:pt x="769116" y="9875"/>
                    <a:pt x="757937" y="17731"/>
                  </a:cubicBezTo>
                  <a:lnTo>
                    <a:pt x="144275" y="492253"/>
                  </a:lnTo>
                  <a:cubicBezTo>
                    <a:pt x="61034" y="549208"/>
                    <a:pt x="11331" y="643629"/>
                    <a:pt x="11331" y="744395"/>
                  </a:cubicBezTo>
                  <a:lnTo>
                    <a:pt x="11331" y="992610"/>
                  </a:lnTo>
                  <a:cubicBezTo>
                    <a:pt x="11331" y="1016932"/>
                    <a:pt x="26589" y="1035666"/>
                    <a:pt x="46380" y="1042917"/>
                  </a:cubicBezTo>
                  <a:lnTo>
                    <a:pt x="1319327" y="1779855"/>
                  </a:lnTo>
                  <a:lnTo>
                    <a:pt x="1319931" y="1779250"/>
                  </a:lnTo>
                  <a:cubicBezTo>
                    <a:pt x="1302558" y="1771093"/>
                    <a:pt x="1289414" y="1753568"/>
                    <a:pt x="1289414" y="1731209"/>
                  </a:cubicBez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1987090" y="3276884"/>
              <a:ext cx="815798" cy="1042409"/>
            </a:xfrm>
            <a:custGeom>
              <a:avLst/>
              <a:gdLst>
                <a:gd name="connsiteX0" fmla="*/ 37617 w 815798"/>
                <a:gd name="connsiteY0" fmla="*/ 1006858 h 1042408"/>
                <a:gd name="connsiteX1" fmla="*/ 37617 w 815798"/>
                <a:gd name="connsiteY1" fmla="*/ 758644 h 1042408"/>
                <a:gd name="connsiteX2" fmla="*/ 170562 w 815798"/>
                <a:gd name="connsiteY2" fmla="*/ 506502 h 1042408"/>
                <a:gd name="connsiteX3" fmla="*/ 784224 w 815798"/>
                <a:gd name="connsiteY3" fmla="*/ 31828 h 1042408"/>
                <a:gd name="connsiteX4" fmla="*/ 806885 w 815798"/>
                <a:gd name="connsiteY4" fmla="*/ 25634 h 1042408"/>
                <a:gd name="connsiteX5" fmla="*/ 757937 w 815798"/>
                <a:gd name="connsiteY5" fmla="*/ 17627 h 1042408"/>
                <a:gd name="connsiteX6" fmla="*/ 144275 w 815798"/>
                <a:gd name="connsiteY6" fmla="*/ 492301 h 1042408"/>
                <a:gd name="connsiteX7" fmla="*/ 11331 w 815798"/>
                <a:gd name="connsiteY7" fmla="*/ 744443 h 1042408"/>
                <a:gd name="connsiteX8" fmla="*/ 11331 w 815798"/>
                <a:gd name="connsiteY8" fmla="*/ 992657 h 1042408"/>
                <a:gd name="connsiteX9" fmla="*/ 53782 w 815798"/>
                <a:gd name="connsiteY9" fmla="*/ 1045231 h 1042408"/>
                <a:gd name="connsiteX10" fmla="*/ 37617 w 815798"/>
                <a:gd name="connsiteY10" fmla="*/ 1006858 h 104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5798" h="1042408">
                  <a:moveTo>
                    <a:pt x="37617" y="1006858"/>
                  </a:moveTo>
                  <a:lnTo>
                    <a:pt x="37617" y="758644"/>
                  </a:lnTo>
                  <a:cubicBezTo>
                    <a:pt x="37617" y="657726"/>
                    <a:pt x="87321" y="563456"/>
                    <a:pt x="170562" y="506502"/>
                  </a:cubicBezTo>
                  <a:lnTo>
                    <a:pt x="784224" y="31828"/>
                  </a:lnTo>
                  <a:cubicBezTo>
                    <a:pt x="791324" y="26994"/>
                    <a:pt x="799331" y="25030"/>
                    <a:pt x="806885" y="25634"/>
                  </a:cubicBezTo>
                  <a:cubicBezTo>
                    <a:pt x="796007" y="11282"/>
                    <a:pt x="774857" y="6145"/>
                    <a:pt x="757937" y="17627"/>
                  </a:cubicBezTo>
                  <a:lnTo>
                    <a:pt x="144275" y="492301"/>
                  </a:lnTo>
                  <a:cubicBezTo>
                    <a:pt x="61034" y="549256"/>
                    <a:pt x="11331" y="643677"/>
                    <a:pt x="11331" y="744443"/>
                  </a:cubicBezTo>
                  <a:lnTo>
                    <a:pt x="11331" y="992657"/>
                  </a:lnTo>
                  <a:cubicBezTo>
                    <a:pt x="11331" y="1019850"/>
                    <a:pt x="30668" y="1040094"/>
                    <a:pt x="53782" y="1045231"/>
                  </a:cubicBezTo>
                  <a:cubicBezTo>
                    <a:pt x="44113" y="1035713"/>
                    <a:pt x="37617" y="1022418"/>
                    <a:pt x="37617" y="1006858"/>
                  </a:cubicBez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2176688" y="3275527"/>
              <a:ext cx="725154" cy="1027301"/>
            </a:xfrm>
            <a:custGeom>
              <a:avLst/>
              <a:gdLst>
                <a:gd name="connsiteX0" fmla="*/ 67832 w 725153"/>
                <a:gd name="connsiteY0" fmla="*/ 939326 h 1027301"/>
                <a:gd name="connsiteX1" fmla="*/ 67832 w 725153"/>
                <a:gd name="connsiteY1" fmla="*/ 716492 h 1027301"/>
                <a:gd name="connsiteX2" fmla="*/ 185669 w 725153"/>
                <a:gd name="connsiteY2" fmla="*/ 491845 h 1027301"/>
                <a:gd name="connsiteX3" fmla="*/ 693881 w 725153"/>
                <a:gd name="connsiteY3" fmla="*/ 29560 h 1027301"/>
                <a:gd name="connsiteX4" fmla="*/ 725003 w 725153"/>
                <a:gd name="connsiteY4" fmla="*/ 26840 h 1027301"/>
                <a:gd name="connsiteX5" fmla="*/ 705212 w 725153"/>
                <a:gd name="connsiteY5" fmla="*/ 14301 h 1027301"/>
                <a:gd name="connsiteX6" fmla="*/ 673940 w 725153"/>
                <a:gd name="connsiteY6" fmla="*/ 16869 h 1027301"/>
                <a:gd name="connsiteX7" fmla="*/ 165728 w 725153"/>
                <a:gd name="connsiteY7" fmla="*/ 479155 h 1027301"/>
                <a:gd name="connsiteX8" fmla="*/ 47890 w 725153"/>
                <a:gd name="connsiteY8" fmla="*/ 703802 h 1027301"/>
                <a:gd name="connsiteX9" fmla="*/ 47890 w 725153"/>
                <a:gd name="connsiteY9" fmla="*/ 994619 h 1027301"/>
                <a:gd name="connsiteX10" fmla="*/ 27948 w 725153"/>
                <a:gd name="connsiteY10" fmla="*/ 985554 h 1027301"/>
                <a:gd name="connsiteX11" fmla="*/ 11331 w 725153"/>
                <a:gd name="connsiteY11" fmla="*/ 997640 h 1027301"/>
                <a:gd name="connsiteX12" fmla="*/ 67832 w 725153"/>
                <a:gd name="connsiteY12" fmla="*/ 1029365 h 1027301"/>
                <a:gd name="connsiteX13" fmla="*/ 94874 w 725153"/>
                <a:gd name="connsiteY13" fmla="*/ 981928 h 1027301"/>
                <a:gd name="connsiteX14" fmla="*/ 67832 w 725153"/>
                <a:gd name="connsiteY14" fmla="*/ 939326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5153" h="1027301">
                  <a:moveTo>
                    <a:pt x="67832" y="939326"/>
                  </a:moveTo>
                  <a:lnTo>
                    <a:pt x="67832" y="716492"/>
                  </a:lnTo>
                  <a:cubicBezTo>
                    <a:pt x="67832" y="644127"/>
                    <a:pt x="111946" y="542304"/>
                    <a:pt x="185669" y="491845"/>
                  </a:cubicBezTo>
                  <a:lnTo>
                    <a:pt x="693881" y="29560"/>
                  </a:lnTo>
                  <a:cubicBezTo>
                    <a:pt x="703852" y="22761"/>
                    <a:pt x="715485" y="22610"/>
                    <a:pt x="725003" y="26840"/>
                  </a:cubicBezTo>
                  <a:lnTo>
                    <a:pt x="705212" y="14301"/>
                  </a:lnTo>
                  <a:cubicBezTo>
                    <a:pt x="695695" y="9920"/>
                    <a:pt x="684062" y="10071"/>
                    <a:pt x="673940" y="16869"/>
                  </a:cubicBezTo>
                  <a:lnTo>
                    <a:pt x="165728" y="479155"/>
                  </a:lnTo>
                  <a:cubicBezTo>
                    <a:pt x="92004" y="529614"/>
                    <a:pt x="47890" y="631286"/>
                    <a:pt x="47890" y="703802"/>
                  </a:cubicBezTo>
                  <a:lnTo>
                    <a:pt x="47890" y="994619"/>
                  </a:lnTo>
                  <a:lnTo>
                    <a:pt x="27948" y="985554"/>
                  </a:lnTo>
                  <a:lnTo>
                    <a:pt x="11331" y="997640"/>
                  </a:lnTo>
                  <a:lnTo>
                    <a:pt x="67832" y="1029365"/>
                  </a:lnTo>
                  <a:lnTo>
                    <a:pt x="94874" y="981928"/>
                  </a:lnTo>
                  <a:cubicBezTo>
                    <a:pt x="79465" y="974677"/>
                    <a:pt x="67832" y="959116"/>
                    <a:pt x="67832" y="939326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2233189" y="3288260"/>
              <a:ext cx="694939" cy="1027301"/>
            </a:xfrm>
            <a:custGeom>
              <a:avLst/>
              <a:gdLst>
                <a:gd name="connsiteX0" fmla="*/ 11331 w 694939"/>
                <a:gd name="connsiteY0" fmla="*/ 703758 h 1027301"/>
                <a:gd name="connsiteX1" fmla="*/ 11331 w 694939"/>
                <a:gd name="connsiteY1" fmla="*/ 1016783 h 1027301"/>
                <a:gd name="connsiteX2" fmla="*/ 591303 w 694939"/>
                <a:gd name="connsiteY2" fmla="*/ 699377 h 1027301"/>
                <a:gd name="connsiteX3" fmla="*/ 687234 w 694939"/>
                <a:gd name="connsiteY3" fmla="*/ 517484 h 1027301"/>
                <a:gd name="connsiteX4" fmla="*/ 687234 w 694939"/>
                <a:gd name="connsiteY4" fmla="*/ 43264 h 1027301"/>
                <a:gd name="connsiteX5" fmla="*/ 637380 w 694939"/>
                <a:gd name="connsiteY5" fmla="*/ 16977 h 1027301"/>
                <a:gd name="connsiteX6" fmla="*/ 129168 w 694939"/>
                <a:gd name="connsiteY6" fmla="*/ 479263 h 1027301"/>
                <a:gd name="connsiteX7" fmla="*/ 11331 w 694939"/>
                <a:gd name="connsiteY7" fmla="*/ 703758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4939" h="1027301">
                  <a:moveTo>
                    <a:pt x="11331" y="703758"/>
                  </a:moveTo>
                  <a:lnTo>
                    <a:pt x="11331" y="1016783"/>
                  </a:lnTo>
                  <a:lnTo>
                    <a:pt x="591303" y="699377"/>
                  </a:lnTo>
                  <a:cubicBezTo>
                    <a:pt x="651279" y="658285"/>
                    <a:pt x="687234" y="590151"/>
                    <a:pt x="687234" y="517484"/>
                  </a:cubicBezTo>
                  <a:lnTo>
                    <a:pt x="687234" y="43264"/>
                  </a:lnTo>
                  <a:cubicBezTo>
                    <a:pt x="687234" y="17582"/>
                    <a:pt x="658531" y="2474"/>
                    <a:pt x="637380" y="16977"/>
                  </a:cubicBezTo>
                  <a:lnTo>
                    <a:pt x="129168" y="479263"/>
                  </a:lnTo>
                  <a:cubicBezTo>
                    <a:pt x="55444" y="529570"/>
                    <a:pt x="11331" y="631394"/>
                    <a:pt x="11331" y="703758"/>
                  </a:cubicBezTo>
                  <a:close/>
                </a:path>
              </a:pathLst>
            </a:custGeom>
            <a:solidFill>
              <a:srgbClr val="033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770040" y="3061102"/>
              <a:ext cx="1374771" cy="1193482"/>
            </a:xfrm>
            <a:custGeom>
              <a:avLst/>
              <a:gdLst>
                <a:gd name="connsiteX0" fmla="*/ 1368124 w 1374770"/>
                <a:gd name="connsiteY0" fmla="*/ 692522 h 1193482"/>
                <a:gd name="connsiteX1" fmla="*/ 1220071 w 1374770"/>
                <a:gd name="connsiteY1" fmla="*/ 973368 h 1193482"/>
                <a:gd name="connsiteX2" fmla="*/ 1220071 w 1374770"/>
                <a:gd name="connsiteY2" fmla="*/ 1193180 h 1193482"/>
                <a:gd name="connsiteX3" fmla="*/ 26589 w 1374770"/>
                <a:gd name="connsiteY3" fmla="*/ 502169 h 1193482"/>
                <a:gd name="connsiteX4" fmla="*/ 23870 w 1374770"/>
                <a:gd name="connsiteY4" fmla="*/ 501111 h 1193482"/>
                <a:gd name="connsiteX5" fmla="*/ 11331 w 1374770"/>
                <a:gd name="connsiteY5" fmla="*/ 483285 h 1193482"/>
                <a:gd name="connsiteX6" fmla="*/ 11331 w 1374770"/>
                <a:gd name="connsiteY6" fmla="*/ 234919 h 1193482"/>
                <a:gd name="connsiteX7" fmla="*/ 129168 w 1374770"/>
                <a:gd name="connsiteY7" fmla="*/ 11331 h 1193482"/>
                <a:gd name="connsiteX8" fmla="*/ 1368124 w 1374770"/>
                <a:gd name="connsiteY8" fmla="*/ 692522 h 119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770" h="1193482">
                  <a:moveTo>
                    <a:pt x="1368124" y="692522"/>
                  </a:moveTo>
                  <a:cubicBezTo>
                    <a:pt x="1275364" y="755973"/>
                    <a:pt x="1220071" y="860969"/>
                    <a:pt x="1220071" y="973368"/>
                  </a:cubicBezTo>
                  <a:lnTo>
                    <a:pt x="1220071" y="1193180"/>
                  </a:lnTo>
                  <a:lnTo>
                    <a:pt x="26589" y="502169"/>
                  </a:lnTo>
                  <a:lnTo>
                    <a:pt x="23870" y="501111"/>
                  </a:lnTo>
                  <a:cubicBezTo>
                    <a:pt x="17827" y="498845"/>
                    <a:pt x="11331" y="492953"/>
                    <a:pt x="11331" y="483285"/>
                  </a:cubicBezTo>
                  <a:lnTo>
                    <a:pt x="11331" y="234919"/>
                  </a:lnTo>
                  <a:cubicBezTo>
                    <a:pt x="11331" y="145484"/>
                    <a:pt x="55444" y="61940"/>
                    <a:pt x="129168" y="11331"/>
                  </a:cubicBezTo>
                  <a:lnTo>
                    <a:pt x="1368124" y="692522"/>
                  </a:lnTo>
                  <a:close/>
                </a:path>
              </a:pathLst>
            </a:custGeom>
            <a:solidFill>
              <a:srgbClr val="D1EB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770040" y="3284691"/>
              <a:ext cx="1223697" cy="966872"/>
            </a:xfrm>
            <a:custGeom>
              <a:avLst/>
              <a:gdLst>
                <a:gd name="connsiteX0" fmla="*/ 1220071 w 1223697"/>
                <a:gd name="connsiteY0" fmla="*/ 700227 h 966871"/>
                <a:gd name="connsiteX1" fmla="*/ 1220071 w 1223697"/>
                <a:gd name="connsiteY1" fmla="*/ 969440 h 966871"/>
                <a:gd name="connsiteX2" fmla="*/ 26589 w 1223697"/>
                <a:gd name="connsiteY2" fmla="*/ 278429 h 966871"/>
                <a:gd name="connsiteX3" fmla="*/ 23870 w 1223697"/>
                <a:gd name="connsiteY3" fmla="*/ 277371 h 966871"/>
                <a:gd name="connsiteX4" fmla="*/ 11331 w 1223697"/>
                <a:gd name="connsiteY4" fmla="*/ 259545 h 966871"/>
                <a:gd name="connsiteX5" fmla="*/ 11331 w 1223697"/>
                <a:gd name="connsiteY5" fmla="*/ 11331 h 966871"/>
                <a:gd name="connsiteX6" fmla="*/ 1220071 w 1223697"/>
                <a:gd name="connsiteY6" fmla="*/ 700227 h 96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697" h="966871">
                  <a:moveTo>
                    <a:pt x="1220071" y="700227"/>
                  </a:moveTo>
                  <a:lnTo>
                    <a:pt x="1220071" y="969440"/>
                  </a:lnTo>
                  <a:lnTo>
                    <a:pt x="26589" y="278429"/>
                  </a:lnTo>
                  <a:lnTo>
                    <a:pt x="23870" y="277371"/>
                  </a:lnTo>
                  <a:cubicBezTo>
                    <a:pt x="17827" y="275105"/>
                    <a:pt x="11331" y="269213"/>
                    <a:pt x="11331" y="259545"/>
                  </a:cubicBezTo>
                  <a:lnTo>
                    <a:pt x="11331" y="11331"/>
                  </a:lnTo>
                  <a:lnTo>
                    <a:pt x="1220071" y="700227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770040" y="2566638"/>
              <a:ext cx="1223697" cy="1692026"/>
            </a:xfrm>
            <a:custGeom>
              <a:avLst/>
              <a:gdLst>
                <a:gd name="connsiteX0" fmla="*/ 60429 w 1223697"/>
                <a:gd name="connsiteY0" fmla="*/ 995123 h 1692025"/>
                <a:gd name="connsiteX1" fmla="*/ 57710 w 1223697"/>
                <a:gd name="connsiteY1" fmla="*/ 994065 h 1692025"/>
                <a:gd name="connsiteX2" fmla="*/ 45171 w 1223697"/>
                <a:gd name="connsiteY2" fmla="*/ 976238 h 1692025"/>
                <a:gd name="connsiteX3" fmla="*/ 45171 w 1223697"/>
                <a:gd name="connsiteY3" fmla="*/ 728024 h 1692025"/>
                <a:gd name="connsiteX4" fmla="*/ 163009 w 1223697"/>
                <a:gd name="connsiteY4" fmla="*/ 504435 h 1692025"/>
                <a:gd name="connsiteX5" fmla="*/ 776670 w 1223697"/>
                <a:gd name="connsiteY5" fmla="*/ 29761 h 1692025"/>
                <a:gd name="connsiteX6" fmla="*/ 793590 w 1223697"/>
                <a:gd name="connsiteY6" fmla="*/ 20244 h 1692025"/>
                <a:gd name="connsiteX7" fmla="*/ 778030 w 1223697"/>
                <a:gd name="connsiteY7" fmla="*/ 11331 h 1692025"/>
                <a:gd name="connsiteX8" fmla="*/ 742830 w 1223697"/>
                <a:gd name="connsiteY8" fmla="*/ 31272 h 1692025"/>
                <a:gd name="connsiteX9" fmla="*/ 129168 w 1223697"/>
                <a:gd name="connsiteY9" fmla="*/ 505795 h 1692025"/>
                <a:gd name="connsiteX10" fmla="*/ 11331 w 1223697"/>
                <a:gd name="connsiteY10" fmla="*/ 729384 h 1692025"/>
                <a:gd name="connsiteX11" fmla="*/ 11331 w 1223697"/>
                <a:gd name="connsiteY11" fmla="*/ 977598 h 1692025"/>
                <a:gd name="connsiteX12" fmla="*/ 23870 w 1223697"/>
                <a:gd name="connsiteY12" fmla="*/ 995425 h 1692025"/>
                <a:gd name="connsiteX13" fmla="*/ 26589 w 1223697"/>
                <a:gd name="connsiteY13" fmla="*/ 996482 h 1692025"/>
                <a:gd name="connsiteX14" fmla="*/ 1220071 w 1223697"/>
                <a:gd name="connsiteY14" fmla="*/ 1687494 h 1692025"/>
                <a:gd name="connsiteX15" fmla="*/ 1220071 w 1223697"/>
                <a:gd name="connsiteY15" fmla="*/ 1666645 h 1692025"/>
                <a:gd name="connsiteX16" fmla="*/ 60429 w 1223697"/>
                <a:gd name="connsiteY16" fmla="*/ 995123 h 16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697" h="1692025">
                  <a:moveTo>
                    <a:pt x="60429" y="995123"/>
                  </a:moveTo>
                  <a:lnTo>
                    <a:pt x="57710" y="994065"/>
                  </a:lnTo>
                  <a:cubicBezTo>
                    <a:pt x="51667" y="991799"/>
                    <a:pt x="45171" y="985907"/>
                    <a:pt x="45171" y="976238"/>
                  </a:cubicBezTo>
                  <a:lnTo>
                    <a:pt x="45171" y="728024"/>
                  </a:lnTo>
                  <a:cubicBezTo>
                    <a:pt x="45171" y="638589"/>
                    <a:pt x="89285" y="555045"/>
                    <a:pt x="163009" y="504435"/>
                  </a:cubicBezTo>
                  <a:lnTo>
                    <a:pt x="776670" y="29761"/>
                  </a:lnTo>
                  <a:lnTo>
                    <a:pt x="793590" y="20244"/>
                  </a:lnTo>
                  <a:lnTo>
                    <a:pt x="778030" y="11331"/>
                  </a:lnTo>
                  <a:lnTo>
                    <a:pt x="742830" y="31272"/>
                  </a:lnTo>
                  <a:lnTo>
                    <a:pt x="129168" y="505795"/>
                  </a:lnTo>
                  <a:cubicBezTo>
                    <a:pt x="55293" y="556253"/>
                    <a:pt x="11331" y="639948"/>
                    <a:pt x="11331" y="729384"/>
                  </a:cubicBezTo>
                  <a:lnTo>
                    <a:pt x="11331" y="977598"/>
                  </a:lnTo>
                  <a:cubicBezTo>
                    <a:pt x="11331" y="987267"/>
                    <a:pt x="17827" y="993159"/>
                    <a:pt x="23870" y="995425"/>
                  </a:cubicBezTo>
                  <a:lnTo>
                    <a:pt x="26589" y="996482"/>
                  </a:lnTo>
                  <a:lnTo>
                    <a:pt x="1220071" y="1687494"/>
                  </a:lnTo>
                  <a:lnTo>
                    <a:pt x="1220071" y="1666645"/>
                  </a:lnTo>
                  <a:lnTo>
                    <a:pt x="60429" y="995123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1314577" y="2640362"/>
              <a:ext cx="1314341" cy="815798"/>
            </a:xfrm>
            <a:custGeom>
              <a:avLst/>
              <a:gdLst>
                <a:gd name="connsiteX0" fmla="*/ 1140086 w 1314341"/>
                <a:gd name="connsiteY0" fmla="*/ 793590 h 815798"/>
                <a:gd name="connsiteX1" fmla="*/ 1316994 w 1314341"/>
                <a:gd name="connsiteY1" fmla="*/ 656566 h 815798"/>
                <a:gd name="connsiteX2" fmla="*/ 210077 w 1314341"/>
                <a:gd name="connsiteY2" fmla="*/ 11331 h 815798"/>
                <a:gd name="connsiteX3" fmla="*/ 28335 w 1314341"/>
                <a:gd name="connsiteY3" fmla="*/ 151678 h 815798"/>
                <a:gd name="connsiteX4" fmla="*/ 30752 w 1314341"/>
                <a:gd name="connsiteY4" fmla="*/ 217546 h 815798"/>
                <a:gd name="connsiteX5" fmla="*/ 1026026 w 1314341"/>
                <a:gd name="connsiteY5" fmla="*/ 797820 h 815798"/>
                <a:gd name="connsiteX6" fmla="*/ 1140086 w 1314341"/>
                <a:gd name="connsiteY6" fmla="*/ 793590 h 8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341" h="815798">
                  <a:moveTo>
                    <a:pt x="1140086" y="793590"/>
                  </a:moveTo>
                  <a:lnTo>
                    <a:pt x="1316994" y="656566"/>
                  </a:lnTo>
                  <a:lnTo>
                    <a:pt x="210077" y="11331"/>
                  </a:lnTo>
                  <a:lnTo>
                    <a:pt x="28335" y="151678"/>
                  </a:lnTo>
                  <a:cubicBezTo>
                    <a:pt x="4616" y="167843"/>
                    <a:pt x="5976" y="203194"/>
                    <a:pt x="30752" y="217546"/>
                  </a:cubicBezTo>
                  <a:lnTo>
                    <a:pt x="1026026" y="797820"/>
                  </a:lnTo>
                  <a:cubicBezTo>
                    <a:pt x="1061528" y="818517"/>
                    <a:pt x="1106095" y="816856"/>
                    <a:pt x="1140086" y="793590"/>
                  </a:cubicBezTo>
                  <a:close/>
                </a:path>
              </a:pathLst>
            </a:custGeom>
            <a:solidFill>
              <a:srgbClr val="001A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890144" y="3439088"/>
              <a:ext cx="997087" cy="740261"/>
            </a:xfrm>
            <a:custGeom>
              <a:avLst/>
              <a:gdLst>
                <a:gd name="connsiteX0" fmla="*/ 11331 w 997086"/>
                <a:gd name="connsiteY0" fmla="*/ 11331 h 740261"/>
                <a:gd name="connsiteX1" fmla="*/ 11331 w 997086"/>
                <a:gd name="connsiteY1" fmla="*/ 163613 h 740261"/>
                <a:gd name="connsiteX2" fmla="*/ 986360 w 997086"/>
                <a:gd name="connsiteY2" fmla="*/ 729686 h 740261"/>
                <a:gd name="connsiteX3" fmla="*/ 986360 w 997086"/>
                <a:gd name="connsiteY3" fmla="*/ 575591 h 74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086" h="740261">
                  <a:moveTo>
                    <a:pt x="11331" y="11331"/>
                  </a:moveTo>
                  <a:lnTo>
                    <a:pt x="11331" y="163613"/>
                  </a:lnTo>
                  <a:lnTo>
                    <a:pt x="986360" y="729686"/>
                  </a:lnTo>
                  <a:lnTo>
                    <a:pt x="986360" y="575591"/>
                  </a:lnTo>
                  <a:close/>
                </a:path>
              </a:pathLst>
            </a:custGeom>
            <a:solidFill>
              <a:srgbClr val="001A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890144" y="3443470"/>
              <a:ext cx="997087" cy="725154"/>
            </a:xfrm>
            <a:custGeom>
              <a:avLst/>
              <a:gdLst>
                <a:gd name="connsiteX0" fmla="*/ 35653 w 997086"/>
                <a:gd name="connsiteY0" fmla="*/ 149110 h 725153"/>
                <a:gd name="connsiteX1" fmla="*/ 35653 w 997086"/>
                <a:gd name="connsiteY1" fmla="*/ 25229 h 725153"/>
                <a:gd name="connsiteX2" fmla="*/ 11331 w 997086"/>
                <a:gd name="connsiteY2" fmla="*/ 11331 h 725153"/>
                <a:gd name="connsiteX3" fmla="*/ 11331 w 997086"/>
                <a:gd name="connsiteY3" fmla="*/ 159232 h 725153"/>
                <a:gd name="connsiteX4" fmla="*/ 986360 w 997086"/>
                <a:gd name="connsiteY4" fmla="*/ 725305 h 725153"/>
                <a:gd name="connsiteX5" fmla="*/ 986360 w 997086"/>
                <a:gd name="connsiteY5" fmla="*/ 701133 h 72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86" h="725153">
                  <a:moveTo>
                    <a:pt x="35653" y="149110"/>
                  </a:moveTo>
                  <a:lnTo>
                    <a:pt x="35653" y="25229"/>
                  </a:lnTo>
                  <a:lnTo>
                    <a:pt x="11331" y="11331"/>
                  </a:lnTo>
                  <a:lnTo>
                    <a:pt x="11331" y="159232"/>
                  </a:lnTo>
                  <a:lnTo>
                    <a:pt x="986360" y="725305"/>
                  </a:lnTo>
                  <a:lnTo>
                    <a:pt x="986360" y="701133"/>
                  </a:lnTo>
                  <a:close/>
                </a:path>
              </a:pathLst>
            </a:custGeom>
            <a:solidFill>
              <a:srgbClr val="9D9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1954264" y="3312858"/>
              <a:ext cx="166181" cy="105752"/>
            </a:xfrm>
            <a:custGeom>
              <a:avLst/>
              <a:gdLst>
                <a:gd name="connsiteX0" fmla="*/ 153383 w 166181"/>
                <a:gd name="connsiteY0" fmla="*/ 94958 h 105751"/>
                <a:gd name="connsiteX1" fmla="*/ 103377 w 166181"/>
                <a:gd name="connsiteY1" fmla="*/ 97376 h 105751"/>
                <a:gd name="connsiteX2" fmla="*/ 22100 w 166181"/>
                <a:gd name="connsiteY2" fmla="*/ 50694 h 105751"/>
                <a:gd name="connsiteX3" fmla="*/ 21193 w 166181"/>
                <a:gd name="connsiteY3" fmla="*/ 19119 h 105751"/>
                <a:gd name="connsiteX4" fmla="*/ 71199 w 166181"/>
                <a:gd name="connsiteY4" fmla="*/ 16702 h 105751"/>
                <a:gd name="connsiteX5" fmla="*/ 152476 w 166181"/>
                <a:gd name="connsiteY5" fmla="*/ 63384 h 105751"/>
                <a:gd name="connsiteX6" fmla="*/ 153383 w 166181"/>
                <a:gd name="connsiteY6" fmla="*/ 94958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3383" y="94958"/>
                  </a:moveTo>
                  <a:cubicBezTo>
                    <a:pt x="139786" y="104325"/>
                    <a:pt x="117427" y="105382"/>
                    <a:pt x="103377" y="97376"/>
                  </a:cubicBezTo>
                  <a:lnTo>
                    <a:pt x="22100" y="50694"/>
                  </a:lnTo>
                  <a:cubicBezTo>
                    <a:pt x="8050" y="42687"/>
                    <a:pt x="7747" y="28486"/>
                    <a:pt x="21193" y="19119"/>
                  </a:cubicBezTo>
                  <a:cubicBezTo>
                    <a:pt x="34790" y="9753"/>
                    <a:pt x="57149" y="8695"/>
                    <a:pt x="71199" y="16702"/>
                  </a:cubicBezTo>
                  <a:lnTo>
                    <a:pt x="152476" y="63384"/>
                  </a:lnTo>
                  <a:cubicBezTo>
                    <a:pt x="166526" y="71391"/>
                    <a:pt x="166979" y="85592"/>
                    <a:pt x="153383" y="94958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2114251" y="3404560"/>
              <a:ext cx="166181" cy="105752"/>
            </a:xfrm>
            <a:custGeom>
              <a:avLst/>
              <a:gdLst>
                <a:gd name="connsiteX0" fmla="*/ 153383 w 166181"/>
                <a:gd name="connsiteY0" fmla="*/ 94958 h 105751"/>
                <a:gd name="connsiteX1" fmla="*/ 103377 w 166181"/>
                <a:gd name="connsiteY1" fmla="*/ 97375 h 105751"/>
                <a:gd name="connsiteX2" fmla="*/ 22100 w 166181"/>
                <a:gd name="connsiteY2" fmla="*/ 50694 h 105751"/>
                <a:gd name="connsiteX3" fmla="*/ 21193 w 166181"/>
                <a:gd name="connsiteY3" fmla="*/ 19119 h 105751"/>
                <a:gd name="connsiteX4" fmla="*/ 71199 w 166181"/>
                <a:gd name="connsiteY4" fmla="*/ 16702 h 105751"/>
                <a:gd name="connsiteX5" fmla="*/ 152476 w 166181"/>
                <a:gd name="connsiteY5" fmla="*/ 63384 h 105751"/>
                <a:gd name="connsiteX6" fmla="*/ 153383 w 166181"/>
                <a:gd name="connsiteY6" fmla="*/ 94958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3383" y="94958"/>
                  </a:moveTo>
                  <a:cubicBezTo>
                    <a:pt x="139786" y="104325"/>
                    <a:pt x="117427" y="105382"/>
                    <a:pt x="103377" y="97375"/>
                  </a:cubicBezTo>
                  <a:lnTo>
                    <a:pt x="22100" y="50694"/>
                  </a:lnTo>
                  <a:cubicBezTo>
                    <a:pt x="8050" y="42687"/>
                    <a:pt x="7747" y="28486"/>
                    <a:pt x="21193" y="19119"/>
                  </a:cubicBezTo>
                  <a:cubicBezTo>
                    <a:pt x="34639" y="9753"/>
                    <a:pt x="57149" y="8695"/>
                    <a:pt x="71199" y="16702"/>
                  </a:cubicBezTo>
                  <a:lnTo>
                    <a:pt x="152476" y="63384"/>
                  </a:lnTo>
                  <a:cubicBezTo>
                    <a:pt x="166526" y="71542"/>
                    <a:pt x="166979" y="85592"/>
                    <a:pt x="153383" y="94958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1954358" y="3302736"/>
              <a:ext cx="166181" cy="105752"/>
            </a:xfrm>
            <a:custGeom>
              <a:avLst/>
              <a:gdLst>
                <a:gd name="connsiteX0" fmla="*/ 152534 w 166181"/>
                <a:gd name="connsiteY0" fmla="*/ 63384 h 105751"/>
                <a:gd name="connsiteX1" fmla="*/ 71256 w 166181"/>
                <a:gd name="connsiteY1" fmla="*/ 16702 h 105751"/>
                <a:gd name="connsiteX2" fmla="*/ 21251 w 166181"/>
                <a:gd name="connsiteY2" fmla="*/ 19119 h 105751"/>
                <a:gd name="connsiteX3" fmla="*/ 22158 w 166181"/>
                <a:gd name="connsiteY3" fmla="*/ 50694 h 105751"/>
                <a:gd name="connsiteX4" fmla="*/ 103435 w 166181"/>
                <a:gd name="connsiteY4" fmla="*/ 97375 h 105751"/>
                <a:gd name="connsiteX5" fmla="*/ 153441 w 166181"/>
                <a:gd name="connsiteY5" fmla="*/ 94958 h 105751"/>
                <a:gd name="connsiteX6" fmla="*/ 152534 w 166181"/>
                <a:gd name="connsiteY6" fmla="*/ 63384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2534" y="63384"/>
                  </a:moveTo>
                  <a:lnTo>
                    <a:pt x="71256" y="16702"/>
                  </a:lnTo>
                  <a:cubicBezTo>
                    <a:pt x="57207" y="8695"/>
                    <a:pt x="34848" y="9753"/>
                    <a:pt x="21251" y="19119"/>
                  </a:cubicBezTo>
                  <a:cubicBezTo>
                    <a:pt x="7654" y="28486"/>
                    <a:pt x="8108" y="42536"/>
                    <a:pt x="22158" y="50694"/>
                  </a:cubicBezTo>
                  <a:lnTo>
                    <a:pt x="103435" y="97375"/>
                  </a:lnTo>
                  <a:cubicBezTo>
                    <a:pt x="117485" y="105382"/>
                    <a:pt x="139844" y="104325"/>
                    <a:pt x="153441" y="94958"/>
                  </a:cubicBezTo>
                  <a:cubicBezTo>
                    <a:pt x="166886" y="85592"/>
                    <a:pt x="166433" y="71391"/>
                    <a:pt x="152534" y="63384"/>
                  </a:cubicBezTo>
                  <a:close/>
                </a:path>
              </a:pathLst>
            </a:custGeom>
            <a:solidFill>
              <a:srgbClr val="EB46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2114194" y="3394438"/>
              <a:ext cx="166181" cy="105752"/>
            </a:xfrm>
            <a:custGeom>
              <a:avLst/>
              <a:gdLst>
                <a:gd name="connsiteX0" fmla="*/ 152534 w 166181"/>
                <a:gd name="connsiteY0" fmla="*/ 63384 h 105751"/>
                <a:gd name="connsiteX1" fmla="*/ 71257 w 166181"/>
                <a:gd name="connsiteY1" fmla="*/ 16702 h 105751"/>
                <a:gd name="connsiteX2" fmla="*/ 21251 w 166181"/>
                <a:gd name="connsiteY2" fmla="*/ 19119 h 105751"/>
                <a:gd name="connsiteX3" fmla="*/ 22158 w 166181"/>
                <a:gd name="connsiteY3" fmla="*/ 50694 h 105751"/>
                <a:gd name="connsiteX4" fmla="*/ 103435 w 166181"/>
                <a:gd name="connsiteY4" fmla="*/ 97375 h 105751"/>
                <a:gd name="connsiteX5" fmla="*/ 153440 w 166181"/>
                <a:gd name="connsiteY5" fmla="*/ 94958 h 105751"/>
                <a:gd name="connsiteX6" fmla="*/ 152534 w 166181"/>
                <a:gd name="connsiteY6" fmla="*/ 63384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2534" y="63384"/>
                  </a:moveTo>
                  <a:lnTo>
                    <a:pt x="71257" y="16702"/>
                  </a:lnTo>
                  <a:cubicBezTo>
                    <a:pt x="57207" y="8695"/>
                    <a:pt x="34848" y="9753"/>
                    <a:pt x="21251" y="19119"/>
                  </a:cubicBezTo>
                  <a:cubicBezTo>
                    <a:pt x="7654" y="28486"/>
                    <a:pt x="8108" y="42536"/>
                    <a:pt x="22158" y="50694"/>
                  </a:cubicBezTo>
                  <a:lnTo>
                    <a:pt x="103435" y="97375"/>
                  </a:lnTo>
                  <a:cubicBezTo>
                    <a:pt x="117485" y="105382"/>
                    <a:pt x="139844" y="104325"/>
                    <a:pt x="153440" y="94958"/>
                  </a:cubicBezTo>
                  <a:cubicBezTo>
                    <a:pt x="167037" y="85592"/>
                    <a:pt x="166584" y="71542"/>
                    <a:pt x="152534" y="63384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2114281" y="3414464"/>
              <a:ext cx="166181" cy="90644"/>
            </a:xfrm>
            <a:custGeom>
              <a:avLst/>
              <a:gdLst>
                <a:gd name="connsiteX0" fmla="*/ 153353 w 166181"/>
                <a:gd name="connsiteY0" fmla="*/ 68134 h 90644"/>
                <a:gd name="connsiteX1" fmla="*/ 103348 w 166181"/>
                <a:gd name="connsiteY1" fmla="*/ 70551 h 90644"/>
                <a:gd name="connsiteX2" fmla="*/ 22071 w 166181"/>
                <a:gd name="connsiteY2" fmla="*/ 23870 h 90644"/>
                <a:gd name="connsiteX3" fmla="*/ 11797 w 166181"/>
                <a:gd name="connsiteY3" fmla="*/ 11331 h 90644"/>
                <a:gd name="connsiteX4" fmla="*/ 22071 w 166181"/>
                <a:gd name="connsiteY4" fmla="*/ 30668 h 90644"/>
                <a:gd name="connsiteX5" fmla="*/ 103348 w 166181"/>
                <a:gd name="connsiteY5" fmla="*/ 77350 h 90644"/>
                <a:gd name="connsiteX6" fmla="*/ 153353 w 166181"/>
                <a:gd name="connsiteY6" fmla="*/ 74932 h 90644"/>
                <a:gd name="connsiteX7" fmla="*/ 162720 w 166181"/>
                <a:gd name="connsiteY7" fmla="*/ 55897 h 90644"/>
                <a:gd name="connsiteX8" fmla="*/ 153353 w 166181"/>
                <a:gd name="connsiteY8" fmla="*/ 68134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81" h="90644">
                  <a:moveTo>
                    <a:pt x="153353" y="68134"/>
                  </a:moveTo>
                  <a:cubicBezTo>
                    <a:pt x="139757" y="77501"/>
                    <a:pt x="117398" y="78558"/>
                    <a:pt x="103348" y="70551"/>
                  </a:cubicBezTo>
                  <a:lnTo>
                    <a:pt x="22071" y="23870"/>
                  </a:lnTo>
                  <a:cubicBezTo>
                    <a:pt x="16179" y="20546"/>
                    <a:pt x="12855" y="16014"/>
                    <a:pt x="11797" y="11331"/>
                  </a:cubicBezTo>
                  <a:cubicBezTo>
                    <a:pt x="9985" y="18431"/>
                    <a:pt x="13459" y="25682"/>
                    <a:pt x="22071" y="30668"/>
                  </a:cubicBezTo>
                  <a:lnTo>
                    <a:pt x="103348" y="77350"/>
                  </a:lnTo>
                  <a:cubicBezTo>
                    <a:pt x="117398" y="85357"/>
                    <a:pt x="139757" y="84299"/>
                    <a:pt x="153353" y="74932"/>
                  </a:cubicBezTo>
                  <a:cubicBezTo>
                    <a:pt x="161209" y="69494"/>
                    <a:pt x="164231" y="62393"/>
                    <a:pt x="162720" y="55897"/>
                  </a:cubicBezTo>
                  <a:cubicBezTo>
                    <a:pt x="161663" y="60278"/>
                    <a:pt x="158490" y="64508"/>
                    <a:pt x="153353" y="68134"/>
                  </a:cubicBezTo>
                  <a:close/>
                </a:path>
              </a:pathLst>
            </a:custGeom>
            <a:solidFill>
              <a:srgbClr val="3ECF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1954294" y="3322762"/>
              <a:ext cx="166181" cy="90644"/>
            </a:xfrm>
            <a:custGeom>
              <a:avLst/>
              <a:gdLst>
                <a:gd name="connsiteX0" fmla="*/ 153353 w 166181"/>
                <a:gd name="connsiteY0" fmla="*/ 68134 h 90644"/>
                <a:gd name="connsiteX1" fmla="*/ 103348 w 166181"/>
                <a:gd name="connsiteY1" fmla="*/ 70551 h 90644"/>
                <a:gd name="connsiteX2" fmla="*/ 22070 w 166181"/>
                <a:gd name="connsiteY2" fmla="*/ 23870 h 90644"/>
                <a:gd name="connsiteX3" fmla="*/ 11797 w 166181"/>
                <a:gd name="connsiteY3" fmla="*/ 11331 h 90644"/>
                <a:gd name="connsiteX4" fmla="*/ 22070 w 166181"/>
                <a:gd name="connsiteY4" fmla="*/ 30668 h 90644"/>
                <a:gd name="connsiteX5" fmla="*/ 103348 w 166181"/>
                <a:gd name="connsiteY5" fmla="*/ 77350 h 90644"/>
                <a:gd name="connsiteX6" fmla="*/ 153353 w 166181"/>
                <a:gd name="connsiteY6" fmla="*/ 74933 h 90644"/>
                <a:gd name="connsiteX7" fmla="*/ 162720 w 166181"/>
                <a:gd name="connsiteY7" fmla="*/ 55897 h 90644"/>
                <a:gd name="connsiteX8" fmla="*/ 153353 w 166181"/>
                <a:gd name="connsiteY8" fmla="*/ 68134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81" h="90644">
                  <a:moveTo>
                    <a:pt x="153353" y="68134"/>
                  </a:moveTo>
                  <a:cubicBezTo>
                    <a:pt x="139757" y="77501"/>
                    <a:pt x="117398" y="78558"/>
                    <a:pt x="103348" y="70551"/>
                  </a:cubicBezTo>
                  <a:lnTo>
                    <a:pt x="22070" y="23870"/>
                  </a:lnTo>
                  <a:cubicBezTo>
                    <a:pt x="16179" y="20546"/>
                    <a:pt x="12855" y="16014"/>
                    <a:pt x="11797" y="11331"/>
                  </a:cubicBezTo>
                  <a:cubicBezTo>
                    <a:pt x="9985" y="18431"/>
                    <a:pt x="13459" y="25682"/>
                    <a:pt x="22070" y="30668"/>
                  </a:cubicBezTo>
                  <a:lnTo>
                    <a:pt x="103348" y="77350"/>
                  </a:lnTo>
                  <a:cubicBezTo>
                    <a:pt x="117398" y="85357"/>
                    <a:pt x="139757" y="84299"/>
                    <a:pt x="153353" y="74933"/>
                  </a:cubicBezTo>
                  <a:cubicBezTo>
                    <a:pt x="161209" y="69494"/>
                    <a:pt x="164231" y="62394"/>
                    <a:pt x="162720" y="55897"/>
                  </a:cubicBezTo>
                  <a:cubicBezTo>
                    <a:pt x="161663" y="60278"/>
                    <a:pt x="158641" y="64509"/>
                    <a:pt x="153353" y="68134"/>
                  </a:cubicBezTo>
                  <a:close/>
                </a:path>
              </a:pathLst>
            </a:custGeom>
            <a:solidFill>
              <a:srgbClr val="F7619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547056" y="3717820"/>
              <a:ext cx="45322" cy="90644"/>
            </a:xfrm>
            <a:custGeom>
              <a:avLst/>
              <a:gdLst>
                <a:gd name="connsiteX0" fmla="*/ 37768 w 45322"/>
                <a:gd name="connsiteY0" fmla="*/ 27495 h 90644"/>
                <a:gd name="connsiteX1" fmla="*/ 37768 w 45322"/>
                <a:gd name="connsiteY1" fmla="*/ 90342 h 90644"/>
                <a:gd name="connsiteX2" fmla="*/ 11331 w 45322"/>
                <a:gd name="connsiteY2" fmla="*/ 74177 h 90644"/>
                <a:gd name="connsiteX3" fmla="*/ 11331 w 45322"/>
                <a:gd name="connsiteY3" fmla="*/ 11331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90644">
                  <a:moveTo>
                    <a:pt x="37768" y="27495"/>
                  </a:moveTo>
                  <a:lnTo>
                    <a:pt x="37768" y="90342"/>
                  </a:lnTo>
                  <a:lnTo>
                    <a:pt x="11331" y="741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573342" y="3536833"/>
              <a:ext cx="347470" cy="271933"/>
            </a:xfrm>
            <a:custGeom>
              <a:avLst/>
              <a:gdLst>
                <a:gd name="connsiteX0" fmla="*/ 11331 w 347469"/>
                <a:gd name="connsiteY0" fmla="*/ 208482 h 271932"/>
                <a:gd name="connsiteX1" fmla="*/ 11331 w 347469"/>
                <a:gd name="connsiteY1" fmla="*/ 271329 h 271932"/>
                <a:gd name="connsiteX2" fmla="*/ 349887 w 347469"/>
                <a:gd name="connsiteY2" fmla="*/ 74026 h 271932"/>
                <a:gd name="connsiteX3" fmla="*/ 349887 w 347469"/>
                <a:gd name="connsiteY3" fmla="*/ 11331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69" h="271932">
                  <a:moveTo>
                    <a:pt x="11331" y="208482"/>
                  </a:moveTo>
                  <a:lnTo>
                    <a:pt x="11331" y="271329"/>
                  </a:lnTo>
                  <a:lnTo>
                    <a:pt x="349887" y="74026"/>
                  </a:lnTo>
                  <a:lnTo>
                    <a:pt x="349887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547056" y="3520517"/>
              <a:ext cx="377684" cy="226611"/>
            </a:xfrm>
            <a:custGeom>
              <a:avLst/>
              <a:gdLst>
                <a:gd name="connsiteX0" fmla="*/ 376174 w 377684"/>
                <a:gd name="connsiteY0" fmla="*/ 27647 h 226610"/>
                <a:gd name="connsiteX1" fmla="*/ 37617 w 377684"/>
                <a:gd name="connsiteY1" fmla="*/ 224798 h 226610"/>
                <a:gd name="connsiteX2" fmla="*/ 11331 w 377684"/>
                <a:gd name="connsiteY2" fmla="*/ 208633 h 226610"/>
                <a:gd name="connsiteX3" fmla="*/ 350340 w 377684"/>
                <a:gd name="connsiteY3" fmla="*/ 11331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684" h="226610">
                  <a:moveTo>
                    <a:pt x="376174" y="27647"/>
                  </a:moveTo>
                  <a:lnTo>
                    <a:pt x="37617" y="224798"/>
                  </a:lnTo>
                  <a:lnTo>
                    <a:pt x="11331" y="208633"/>
                  </a:lnTo>
                  <a:lnTo>
                    <a:pt x="350340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476504" y="3817075"/>
              <a:ext cx="966872" cy="589187"/>
            </a:xfrm>
            <a:custGeom>
              <a:avLst/>
              <a:gdLst>
                <a:gd name="connsiteX0" fmla="*/ 956901 w 966871"/>
                <a:gd name="connsiteY0" fmla="*/ 546736 h 589187"/>
                <a:gd name="connsiteX1" fmla="*/ 956901 w 966871"/>
                <a:gd name="connsiteY1" fmla="*/ 578008 h 589187"/>
                <a:gd name="connsiteX2" fmla="*/ 11331 w 966871"/>
                <a:gd name="connsiteY2" fmla="*/ 42754 h 589187"/>
                <a:gd name="connsiteX3" fmla="*/ 11331 w 966871"/>
                <a:gd name="connsiteY3" fmla="*/ 11331 h 5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871" h="589187">
                  <a:moveTo>
                    <a:pt x="956901" y="546736"/>
                  </a:moveTo>
                  <a:lnTo>
                    <a:pt x="956901" y="578008"/>
                  </a:lnTo>
                  <a:lnTo>
                    <a:pt x="11331" y="42754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1421772" y="4097619"/>
              <a:ext cx="453221" cy="302147"/>
            </a:xfrm>
            <a:custGeom>
              <a:avLst/>
              <a:gdLst>
                <a:gd name="connsiteX0" fmla="*/ 11331 w 453221"/>
                <a:gd name="connsiteY0" fmla="*/ 266192 h 302147"/>
                <a:gd name="connsiteX1" fmla="*/ 11331 w 453221"/>
                <a:gd name="connsiteY1" fmla="*/ 297464 h 302147"/>
                <a:gd name="connsiteX2" fmla="*/ 448840 w 453221"/>
                <a:gd name="connsiteY2" fmla="*/ 42452 h 302147"/>
                <a:gd name="connsiteX3" fmla="*/ 448840 w 453221"/>
                <a:gd name="connsiteY3" fmla="*/ 11331 h 30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1" h="302147">
                  <a:moveTo>
                    <a:pt x="11331" y="266192"/>
                  </a:moveTo>
                  <a:lnTo>
                    <a:pt x="11331" y="297464"/>
                  </a:lnTo>
                  <a:lnTo>
                    <a:pt x="448840" y="42452"/>
                  </a:lnTo>
                  <a:lnTo>
                    <a:pt x="448840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476504" y="3562062"/>
              <a:ext cx="1404986" cy="800691"/>
            </a:xfrm>
            <a:custGeom>
              <a:avLst/>
              <a:gdLst>
                <a:gd name="connsiteX0" fmla="*/ 1394108 w 1404985"/>
                <a:gd name="connsiteY0" fmla="*/ 546887 h 800690"/>
                <a:gd name="connsiteX1" fmla="*/ 956599 w 1404985"/>
                <a:gd name="connsiteY1" fmla="*/ 801748 h 800690"/>
                <a:gd name="connsiteX2" fmla="*/ 11331 w 1404985"/>
                <a:gd name="connsiteY2" fmla="*/ 266343 h 800690"/>
                <a:gd name="connsiteX3" fmla="*/ 449293 w 1404985"/>
                <a:gd name="connsiteY3" fmla="*/ 11331 h 80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985" h="800690">
                  <a:moveTo>
                    <a:pt x="1394108" y="546887"/>
                  </a:moveTo>
                  <a:lnTo>
                    <a:pt x="956599" y="801748"/>
                  </a:lnTo>
                  <a:lnTo>
                    <a:pt x="11331" y="266343"/>
                  </a:lnTo>
                  <a:lnTo>
                    <a:pt x="449293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1504108" y="4271505"/>
              <a:ext cx="45322" cy="90644"/>
            </a:xfrm>
            <a:custGeom>
              <a:avLst/>
              <a:gdLst>
                <a:gd name="connsiteX0" fmla="*/ 37920 w 45322"/>
                <a:gd name="connsiteY0" fmla="*/ 27495 h 90644"/>
                <a:gd name="connsiteX1" fmla="*/ 37920 w 45322"/>
                <a:gd name="connsiteY1" fmla="*/ 90342 h 90644"/>
                <a:gd name="connsiteX2" fmla="*/ 11331 w 45322"/>
                <a:gd name="connsiteY2" fmla="*/ 74177 h 90644"/>
                <a:gd name="connsiteX3" fmla="*/ 11331 w 45322"/>
                <a:gd name="connsiteY3" fmla="*/ 11331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90644">
                  <a:moveTo>
                    <a:pt x="37920" y="27495"/>
                  </a:moveTo>
                  <a:lnTo>
                    <a:pt x="37920" y="90342"/>
                  </a:lnTo>
                  <a:lnTo>
                    <a:pt x="11331" y="741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1530394" y="4090518"/>
              <a:ext cx="347470" cy="271933"/>
            </a:xfrm>
            <a:custGeom>
              <a:avLst/>
              <a:gdLst>
                <a:gd name="connsiteX0" fmla="*/ 11331 w 347469"/>
                <a:gd name="connsiteY0" fmla="*/ 208482 h 271932"/>
                <a:gd name="connsiteX1" fmla="*/ 11331 w 347469"/>
                <a:gd name="connsiteY1" fmla="*/ 271328 h 271932"/>
                <a:gd name="connsiteX2" fmla="*/ 350038 w 347469"/>
                <a:gd name="connsiteY2" fmla="*/ 73875 h 271932"/>
                <a:gd name="connsiteX3" fmla="*/ 350038 w 347469"/>
                <a:gd name="connsiteY3" fmla="*/ 11331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69" h="271932">
                  <a:moveTo>
                    <a:pt x="11331" y="208482"/>
                  </a:moveTo>
                  <a:lnTo>
                    <a:pt x="11331" y="271328"/>
                  </a:lnTo>
                  <a:lnTo>
                    <a:pt x="350038" y="73875"/>
                  </a:lnTo>
                  <a:lnTo>
                    <a:pt x="350038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1504108" y="4074202"/>
              <a:ext cx="377684" cy="226611"/>
            </a:xfrm>
            <a:custGeom>
              <a:avLst/>
              <a:gdLst>
                <a:gd name="connsiteX0" fmla="*/ 376325 w 377684"/>
                <a:gd name="connsiteY0" fmla="*/ 27647 h 226610"/>
                <a:gd name="connsiteX1" fmla="*/ 37617 w 377684"/>
                <a:gd name="connsiteY1" fmla="*/ 224798 h 226610"/>
                <a:gd name="connsiteX2" fmla="*/ 11331 w 377684"/>
                <a:gd name="connsiteY2" fmla="*/ 208633 h 226610"/>
                <a:gd name="connsiteX3" fmla="*/ 350340 w 377684"/>
                <a:gd name="connsiteY3" fmla="*/ 11331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684" h="226610">
                  <a:moveTo>
                    <a:pt x="376325" y="27647"/>
                  </a:moveTo>
                  <a:lnTo>
                    <a:pt x="37617" y="224798"/>
                  </a:lnTo>
                  <a:lnTo>
                    <a:pt x="11331" y="208633"/>
                  </a:lnTo>
                  <a:lnTo>
                    <a:pt x="350340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1464375" y="1927596"/>
              <a:ext cx="1117945" cy="1404986"/>
            </a:xfrm>
            <a:custGeom>
              <a:avLst/>
              <a:gdLst>
                <a:gd name="connsiteX0" fmla="*/ 1106917 w 1117945"/>
                <a:gd name="connsiteY0" fmla="*/ 631639 h 1404985"/>
                <a:gd name="connsiteX1" fmla="*/ 1106917 w 1117945"/>
                <a:gd name="connsiteY1" fmla="*/ 1402115 h 1404985"/>
                <a:gd name="connsiteX2" fmla="*/ 11331 w 1117945"/>
                <a:gd name="connsiteY2" fmla="*/ 781655 h 1404985"/>
                <a:gd name="connsiteX3" fmla="*/ 11331 w 1117945"/>
                <a:gd name="connsiteY3" fmla="*/ 11331 h 140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945" h="1404985">
                  <a:moveTo>
                    <a:pt x="1106917" y="631639"/>
                  </a:moveTo>
                  <a:lnTo>
                    <a:pt x="1106917" y="1402115"/>
                  </a:lnTo>
                  <a:lnTo>
                    <a:pt x="11331" y="781655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2559660" y="2532344"/>
              <a:ext cx="45322" cy="800691"/>
            </a:xfrm>
            <a:custGeom>
              <a:avLst/>
              <a:gdLst>
                <a:gd name="connsiteX0" fmla="*/ 11331 w 45322"/>
                <a:gd name="connsiteY0" fmla="*/ 26891 h 800690"/>
                <a:gd name="connsiteX1" fmla="*/ 11331 w 45322"/>
                <a:gd name="connsiteY1" fmla="*/ 797367 h 800690"/>
                <a:gd name="connsiteX2" fmla="*/ 40941 w 45322"/>
                <a:gd name="connsiteY2" fmla="*/ 781504 h 800690"/>
                <a:gd name="connsiteX3" fmla="*/ 40941 w 45322"/>
                <a:gd name="connsiteY3" fmla="*/ 11331 h 80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800690">
                  <a:moveTo>
                    <a:pt x="11331" y="26891"/>
                  </a:moveTo>
                  <a:lnTo>
                    <a:pt x="11331" y="797367"/>
                  </a:lnTo>
                  <a:lnTo>
                    <a:pt x="40941" y="781504"/>
                  </a:lnTo>
                  <a:lnTo>
                    <a:pt x="40941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1464375" y="1911733"/>
              <a:ext cx="1133053" cy="649617"/>
            </a:xfrm>
            <a:custGeom>
              <a:avLst/>
              <a:gdLst>
                <a:gd name="connsiteX0" fmla="*/ 1136225 w 1133052"/>
                <a:gd name="connsiteY0" fmla="*/ 631941 h 649616"/>
                <a:gd name="connsiteX1" fmla="*/ 1106615 w 1133052"/>
                <a:gd name="connsiteY1" fmla="*/ 647502 h 649616"/>
                <a:gd name="connsiteX2" fmla="*/ 11331 w 1133052"/>
                <a:gd name="connsiteY2" fmla="*/ 27193 h 649616"/>
                <a:gd name="connsiteX3" fmla="*/ 41545 w 1133052"/>
                <a:gd name="connsiteY3" fmla="*/ 11331 h 64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3052" h="649616">
                  <a:moveTo>
                    <a:pt x="1136225" y="631941"/>
                  </a:moveTo>
                  <a:lnTo>
                    <a:pt x="1106615" y="647502"/>
                  </a:lnTo>
                  <a:lnTo>
                    <a:pt x="11331" y="27193"/>
                  </a:lnTo>
                  <a:lnTo>
                    <a:pt x="41545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1531603" y="2196960"/>
              <a:ext cx="966872" cy="1133053"/>
            </a:xfrm>
            <a:custGeom>
              <a:avLst/>
              <a:gdLst>
                <a:gd name="connsiteX0" fmla="*/ 958110 w 966871"/>
                <a:gd name="connsiteY0" fmla="*/ 547491 h 1133052"/>
                <a:gd name="connsiteX1" fmla="*/ 958110 w 966871"/>
                <a:gd name="connsiteY1" fmla="*/ 1135923 h 1133052"/>
                <a:gd name="connsiteX2" fmla="*/ 11331 w 966871"/>
                <a:gd name="connsiteY2" fmla="*/ 599914 h 1133052"/>
                <a:gd name="connsiteX3" fmla="*/ 11331 w 966871"/>
                <a:gd name="connsiteY3" fmla="*/ 11331 h 113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871" h="1133052">
                  <a:moveTo>
                    <a:pt x="958110" y="547491"/>
                  </a:moveTo>
                  <a:lnTo>
                    <a:pt x="958110" y="1135923"/>
                  </a:lnTo>
                  <a:lnTo>
                    <a:pt x="11331" y="599914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85676" y="3558286"/>
              <a:ext cx="1767562" cy="1042409"/>
            </a:xfrm>
            <a:custGeom>
              <a:avLst/>
              <a:gdLst>
                <a:gd name="connsiteX0" fmla="*/ 905687 w 1767562"/>
                <a:gd name="connsiteY0" fmla="*/ 1040294 h 1042408"/>
                <a:gd name="connsiteX1" fmla="*/ 11331 w 1767562"/>
                <a:gd name="connsiteY1" fmla="*/ 523924 h 1042408"/>
                <a:gd name="connsiteX2" fmla="*/ 871544 w 1767562"/>
                <a:gd name="connsiteY2" fmla="*/ 11331 h 1042408"/>
                <a:gd name="connsiteX3" fmla="*/ 1765901 w 1767562"/>
                <a:gd name="connsiteY3" fmla="*/ 527701 h 104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562" h="1042408">
                  <a:moveTo>
                    <a:pt x="905687" y="1040294"/>
                  </a:moveTo>
                  <a:lnTo>
                    <a:pt x="11331" y="523924"/>
                  </a:lnTo>
                  <a:lnTo>
                    <a:pt x="871544" y="11331"/>
                  </a:lnTo>
                  <a:lnTo>
                    <a:pt x="1765901" y="527701"/>
                  </a:lnTo>
                  <a:close/>
                </a:path>
              </a:pathLst>
            </a:custGeom>
            <a:solidFill>
              <a:srgbClr val="92B4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87640" y="3556775"/>
              <a:ext cx="1767562" cy="1027301"/>
            </a:xfrm>
            <a:custGeom>
              <a:avLst/>
              <a:gdLst>
                <a:gd name="connsiteX0" fmla="*/ 905687 w 1767562"/>
                <a:gd name="connsiteY0" fmla="*/ 1019596 h 1027301"/>
                <a:gd name="connsiteX1" fmla="*/ 11331 w 1767562"/>
                <a:gd name="connsiteY1" fmla="*/ 503227 h 1027301"/>
                <a:gd name="connsiteX2" fmla="*/ 869278 w 1767562"/>
                <a:gd name="connsiteY2" fmla="*/ 11331 h 1027301"/>
                <a:gd name="connsiteX3" fmla="*/ 1763786 w 1767562"/>
                <a:gd name="connsiteY3" fmla="*/ 527700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562" h="1027301">
                  <a:moveTo>
                    <a:pt x="905687" y="1019596"/>
                  </a:moveTo>
                  <a:lnTo>
                    <a:pt x="11331" y="503227"/>
                  </a:lnTo>
                  <a:lnTo>
                    <a:pt x="869278" y="11331"/>
                  </a:lnTo>
                  <a:lnTo>
                    <a:pt x="1763786" y="5277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364559" y="3795472"/>
              <a:ext cx="1087731" cy="498543"/>
            </a:xfrm>
            <a:custGeom>
              <a:avLst/>
              <a:gdLst>
                <a:gd name="connsiteX0" fmla="*/ 572267 w 1087730"/>
                <a:gd name="connsiteY0" fmla="*/ 306528 h 498543"/>
                <a:gd name="connsiteX1" fmla="*/ 596741 w 1087730"/>
                <a:gd name="connsiteY1" fmla="*/ 292479 h 498543"/>
                <a:gd name="connsiteX2" fmla="*/ 508816 w 1087730"/>
                <a:gd name="connsiteY2" fmla="*/ 241718 h 498543"/>
                <a:gd name="connsiteX3" fmla="*/ 484342 w 1087730"/>
                <a:gd name="connsiteY3" fmla="*/ 255768 h 498543"/>
                <a:gd name="connsiteX4" fmla="*/ 572267 w 1087730"/>
                <a:gd name="connsiteY4" fmla="*/ 306528 h 498543"/>
                <a:gd name="connsiteX5" fmla="*/ 707176 w 1087730"/>
                <a:gd name="connsiteY5" fmla="*/ 295651 h 498543"/>
                <a:gd name="connsiteX6" fmla="*/ 509421 w 1087730"/>
                <a:gd name="connsiteY6" fmla="*/ 181439 h 498543"/>
                <a:gd name="connsiteX7" fmla="*/ 484947 w 1087730"/>
                <a:gd name="connsiteY7" fmla="*/ 195489 h 498543"/>
                <a:gd name="connsiteX8" fmla="*/ 682702 w 1087730"/>
                <a:gd name="connsiteY8" fmla="*/ 309701 h 498543"/>
                <a:gd name="connsiteX9" fmla="*/ 707176 w 1087730"/>
                <a:gd name="connsiteY9" fmla="*/ 295651 h 498543"/>
                <a:gd name="connsiteX10" fmla="*/ 265437 w 1087730"/>
                <a:gd name="connsiteY10" fmla="*/ 129470 h 498543"/>
                <a:gd name="connsiteX11" fmla="*/ 463192 w 1087730"/>
                <a:gd name="connsiteY11" fmla="*/ 243682 h 498543"/>
                <a:gd name="connsiteX12" fmla="*/ 487666 w 1087730"/>
                <a:gd name="connsiteY12" fmla="*/ 229481 h 498543"/>
                <a:gd name="connsiteX13" fmla="*/ 289911 w 1087730"/>
                <a:gd name="connsiteY13" fmla="*/ 115269 h 498543"/>
                <a:gd name="connsiteX14" fmla="*/ 265437 w 1087730"/>
                <a:gd name="connsiteY14" fmla="*/ 129470 h 498543"/>
                <a:gd name="connsiteX15" fmla="*/ 958412 w 1087730"/>
                <a:gd name="connsiteY15" fmla="*/ 380101 h 498543"/>
                <a:gd name="connsiteX16" fmla="*/ 682400 w 1087730"/>
                <a:gd name="connsiteY16" fmla="*/ 220719 h 498543"/>
                <a:gd name="connsiteX17" fmla="*/ 657926 w 1087730"/>
                <a:gd name="connsiteY17" fmla="*/ 234768 h 498543"/>
                <a:gd name="connsiteX18" fmla="*/ 933938 w 1087730"/>
                <a:gd name="connsiteY18" fmla="*/ 394151 h 498543"/>
                <a:gd name="connsiteX19" fmla="*/ 958412 w 1087730"/>
                <a:gd name="connsiteY19" fmla="*/ 380101 h 498543"/>
                <a:gd name="connsiteX20" fmla="*/ 661099 w 1087730"/>
                <a:gd name="connsiteY20" fmla="*/ 208482 h 498543"/>
                <a:gd name="connsiteX21" fmla="*/ 463343 w 1087730"/>
                <a:gd name="connsiteY21" fmla="*/ 94270 h 498543"/>
                <a:gd name="connsiteX22" fmla="*/ 438869 w 1087730"/>
                <a:gd name="connsiteY22" fmla="*/ 108320 h 498543"/>
                <a:gd name="connsiteX23" fmla="*/ 636625 w 1087730"/>
                <a:gd name="connsiteY23" fmla="*/ 222532 h 498543"/>
                <a:gd name="connsiteX24" fmla="*/ 661099 w 1087730"/>
                <a:gd name="connsiteY24" fmla="*/ 208482 h 498543"/>
                <a:gd name="connsiteX25" fmla="*/ 728326 w 1087730"/>
                <a:gd name="connsiteY25" fmla="*/ 307888 h 498543"/>
                <a:gd name="connsiteX26" fmla="*/ 703853 w 1087730"/>
                <a:gd name="connsiteY26" fmla="*/ 321938 h 498543"/>
                <a:gd name="connsiteX27" fmla="*/ 753102 w 1087730"/>
                <a:gd name="connsiteY27" fmla="*/ 350340 h 498543"/>
                <a:gd name="connsiteX28" fmla="*/ 777576 w 1087730"/>
                <a:gd name="connsiteY28" fmla="*/ 336290 h 498543"/>
                <a:gd name="connsiteX29" fmla="*/ 728326 w 1087730"/>
                <a:gd name="connsiteY29" fmla="*/ 307888 h 498543"/>
                <a:gd name="connsiteX30" fmla="*/ 979411 w 1087730"/>
                <a:gd name="connsiteY30" fmla="*/ 392338 h 498543"/>
                <a:gd name="connsiteX31" fmla="*/ 954937 w 1087730"/>
                <a:gd name="connsiteY31" fmla="*/ 406388 h 498543"/>
                <a:gd name="connsiteX32" fmla="*/ 1065070 w 1087730"/>
                <a:gd name="connsiteY32" fmla="*/ 469990 h 498543"/>
                <a:gd name="connsiteX33" fmla="*/ 1089544 w 1087730"/>
                <a:gd name="connsiteY33" fmla="*/ 455940 h 498543"/>
                <a:gd name="connsiteX34" fmla="*/ 979411 w 1087730"/>
                <a:gd name="connsiteY34" fmla="*/ 392338 h 498543"/>
                <a:gd name="connsiteX35" fmla="*/ 1017633 w 1087730"/>
                <a:gd name="connsiteY35" fmla="*/ 474825 h 498543"/>
                <a:gd name="connsiteX36" fmla="*/ 798727 w 1087730"/>
                <a:gd name="connsiteY36" fmla="*/ 348376 h 498543"/>
                <a:gd name="connsiteX37" fmla="*/ 774253 w 1087730"/>
                <a:gd name="connsiteY37" fmla="*/ 362426 h 498543"/>
                <a:gd name="connsiteX38" fmla="*/ 993159 w 1087730"/>
                <a:gd name="connsiteY38" fmla="*/ 488875 h 498543"/>
                <a:gd name="connsiteX39" fmla="*/ 1017633 w 1087730"/>
                <a:gd name="connsiteY39" fmla="*/ 474825 h 498543"/>
                <a:gd name="connsiteX40" fmla="*/ 442193 w 1087730"/>
                <a:gd name="connsiteY40" fmla="*/ 82184 h 498543"/>
                <a:gd name="connsiteX41" fmla="*/ 319370 w 1087730"/>
                <a:gd name="connsiteY41" fmla="*/ 11331 h 498543"/>
                <a:gd name="connsiteX42" fmla="*/ 294896 w 1087730"/>
                <a:gd name="connsiteY42" fmla="*/ 25380 h 498543"/>
                <a:gd name="connsiteX43" fmla="*/ 417719 w 1087730"/>
                <a:gd name="connsiteY43" fmla="*/ 96234 h 498543"/>
                <a:gd name="connsiteX44" fmla="*/ 442193 w 1087730"/>
                <a:gd name="connsiteY44" fmla="*/ 82184 h 498543"/>
                <a:gd name="connsiteX45" fmla="*/ 377684 w 1087730"/>
                <a:gd name="connsiteY45" fmla="*/ 478450 h 498543"/>
                <a:gd name="connsiteX46" fmla="*/ 179929 w 1087730"/>
                <a:gd name="connsiteY46" fmla="*/ 364239 h 498543"/>
                <a:gd name="connsiteX47" fmla="*/ 155304 w 1087730"/>
                <a:gd name="connsiteY47" fmla="*/ 378288 h 498543"/>
                <a:gd name="connsiteX48" fmla="*/ 353059 w 1087730"/>
                <a:gd name="connsiteY48" fmla="*/ 492500 h 498543"/>
                <a:gd name="connsiteX49" fmla="*/ 377684 w 1087730"/>
                <a:gd name="connsiteY49" fmla="*/ 478450 h 498543"/>
                <a:gd name="connsiteX50" fmla="*/ 158627 w 1087730"/>
                <a:gd name="connsiteY50" fmla="*/ 352002 h 498543"/>
                <a:gd name="connsiteX51" fmla="*/ 35804 w 1087730"/>
                <a:gd name="connsiteY51" fmla="*/ 281148 h 498543"/>
                <a:gd name="connsiteX52" fmla="*/ 11331 w 1087730"/>
                <a:gd name="connsiteY52" fmla="*/ 295198 h 498543"/>
                <a:gd name="connsiteX53" fmla="*/ 134153 w 1087730"/>
                <a:gd name="connsiteY53" fmla="*/ 366052 h 498543"/>
                <a:gd name="connsiteX54" fmla="*/ 158627 w 1087730"/>
                <a:gd name="connsiteY54" fmla="*/ 352002 h 498543"/>
                <a:gd name="connsiteX55" fmla="*/ 268760 w 1087730"/>
                <a:gd name="connsiteY55" fmla="*/ 103032 h 498543"/>
                <a:gd name="connsiteX56" fmla="*/ 214525 w 1087730"/>
                <a:gd name="connsiteY56" fmla="*/ 71760 h 498543"/>
                <a:gd name="connsiteX57" fmla="*/ 190051 w 1087730"/>
                <a:gd name="connsiteY57" fmla="*/ 85810 h 498543"/>
                <a:gd name="connsiteX58" fmla="*/ 244286 w 1087730"/>
                <a:gd name="connsiteY58" fmla="*/ 117082 h 498543"/>
                <a:gd name="connsiteX59" fmla="*/ 268760 w 1087730"/>
                <a:gd name="connsiteY59" fmla="*/ 103032 h 498543"/>
                <a:gd name="connsiteX60" fmla="*/ 488270 w 1087730"/>
                <a:gd name="connsiteY60" fmla="*/ 169203 h 498543"/>
                <a:gd name="connsiteX61" fmla="*/ 266947 w 1087730"/>
                <a:gd name="connsiteY61" fmla="*/ 41394 h 498543"/>
                <a:gd name="connsiteX62" fmla="*/ 242473 w 1087730"/>
                <a:gd name="connsiteY62" fmla="*/ 55444 h 498543"/>
                <a:gd name="connsiteX63" fmla="*/ 463796 w 1087730"/>
                <a:gd name="connsiteY63" fmla="*/ 183252 h 498543"/>
                <a:gd name="connsiteX64" fmla="*/ 488270 w 1087730"/>
                <a:gd name="connsiteY64" fmla="*/ 169203 h 49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87730" h="498543">
                  <a:moveTo>
                    <a:pt x="572267" y="306528"/>
                  </a:moveTo>
                  <a:lnTo>
                    <a:pt x="596741" y="292479"/>
                  </a:lnTo>
                  <a:lnTo>
                    <a:pt x="508816" y="241718"/>
                  </a:lnTo>
                  <a:lnTo>
                    <a:pt x="484342" y="255768"/>
                  </a:lnTo>
                  <a:lnTo>
                    <a:pt x="572267" y="306528"/>
                  </a:lnTo>
                  <a:close/>
                  <a:moveTo>
                    <a:pt x="707176" y="295651"/>
                  </a:moveTo>
                  <a:lnTo>
                    <a:pt x="509421" y="181439"/>
                  </a:lnTo>
                  <a:lnTo>
                    <a:pt x="484947" y="195489"/>
                  </a:lnTo>
                  <a:lnTo>
                    <a:pt x="682702" y="309701"/>
                  </a:lnTo>
                  <a:lnTo>
                    <a:pt x="707176" y="295651"/>
                  </a:lnTo>
                  <a:close/>
                  <a:moveTo>
                    <a:pt x="265437" y="129470"/>
                  </a:moveTo>
                  <a:lnTo>
                    <a:pt x="463192" y="243682"/>
                  </a:lnTo>
                  <a:lnTo>
                    <a:pt x="487666" y="229481"/>
                  </a:lnTo>
                  <a:lnTo>
                    <a:pt x="289911" y="115269"/>
                  </a:lnTo>
                  <a:lnTo>
                    <a:pt x="265437" y="129470"/>
                  </a:lnTo>
                  <a:close/>
                  <a:moveTo>
                    <a:pt x="958412" y="380101"/>
                  </a:moveTo>
                  <a:lnTo>
                    <a:pt x="682400" y="220719"/>
                  </a:lnTo>
                  <a:lnTo>
                    <a:pt x="657926" y="234768"/>
                  </a:lnTo>
                  <a:lnTo>
                    <a:pt x="933938" y="394151"/>
                  </a:lnTo>
                  <a:lnTo>
                    <a:pt x="958412" y="380101"/>
                  </a:lnTo>
                  <a:close/>
                  <a:moveTo>
                    <a:pt x="661099" y="208482"/>
                  </a:moveTo>
                  <a:lnTo>
                    <a:pt x="463343" y="94270"/>
                  </a:lnTo>
                  <a:lnTo>
                    <a:pt x="438869" y="108320"/>
                  </a:lnTo>
                  <a:lnTo>
                    <a:pt x="636625" y="222532"/>
                  </a:lnTo>
                  <a:lnTo>
                    <a:pt x="661099" y="208482"/>
                  </a:lnTo>
                  <a:close/>
                  <a:moveTo>
                    <a:pt x="728326" y="307888"/>
                  </a:moveTo>
                  <a:lnTo>
                    <a:pt x="703853" y="321938"/>
                  </a:lnTo>
                  <a:lnTo>
                    <a:pt x="753102" y="350340"/>
                  </a:lnTo>
                  <a:lnTo>
                    <a:pt x="777576" y="336290"/>
                  </a:lnTo>
                  <a:lnTo>
                    <a:pt x="728326" y="307888"/>
                  </a:lnTo>
                  <a:close/>
                  <a:moveTo>
                    <a:pt x="979411" y="392338"/>
                  </a:moveTo>
                  <a:lnTo>
                    <a:pt x="954937" y="406388"/>
                  </a:lnTo>
                  <a:lnTo>
                    <a:pt x="1065070" y="469990"/>
                  </a:lnTo>
                  <a:lnTo>
                    <a:pt x="1089544" y="455940"/>
                  </a:lnTo>
                  <a:lnTo>
                    <a:pt x="979411" y="392338"/>
                  </a:lnTo>
                  <a:close/>
                  <a:moveTo>
                    <a:pt x="1017633" y="474825"/>
                  </a:moveTo>
                  <a:lnTo>
                    <a:pt x="798727" y="348376"/>
                  </a:lnTo>
                  <a:lnTo>
                    <a:pt x="774253" y="362426"/>
                  </a:lnTo>
                  <a:lnTo>
                    <a:pt x="993159" y="488875"/>
                  </a:lnTo>
                  <a:lnTo>
                    <a:pt x="1017633" y="474825"/>
                  </a:lnTo>
                  <a:close/>
                  <a:moveTo>
                    <a:pt x="442193" y="82184"/>
                  </a:moveTo>
                  <a:lnTo>
                    <a:pt x="319370" y="11331"/>
                  </a:lnTo>
                  <a:lnTo>
                    <a:pt x="294896" y="25380"/>
                  </a:lnTo>
                  <a:lnTo>
                    <a:pt x="417719" y="96234"/>
                  </a:lnTo>
                  <a:lnTo>
                    <a:pt x="442193" y="82184"/>
                  </a:lnTo>
                  <a:close/>
                  <a:moveTo>
                    <a:pt x="377684" y="478450"/>
                  </a:moveTo>
                  <a:lnTo>
                    <a:pt x="179929" y="364239"/>
                  </a:lnTo>
                  <a:lnTo>
                    <a:pt x="155304" y="378288"/>
                  </a:lnTo>
                  <a:lnTo>
                    <a:pt x="353059" y="492500"/>
                  </a:lnTo>
                  <a:lnTo>
                    <a:pt x="377684" y="478450"/>
                  </a:lnTo>
                  <a:close/>
                  <a:moveTo>
                    <a:pt x="158627" y="352002"/>
                  </a:moveTo>
                  <a:lnTo>
                    <a:pt x="35804" y="281148"/>
                  </a:lnTo>
                  <a:lnTo>
                    <a:pt x="11331" y="295198"/>
                  </a:lnTo>
                  <a:lnTo>
                    <a:pt x="134153" y="366052"/>
                  </a:lnTo>
                  <a:lnTo>
                    <a:pt x="158627" y="352002"/>
                  </a:lnTo>
                  <a:close/>
                  <a:moveTo>
                    <a:pt x="268760" y="103032"/>
                  </a:moveTo>
                  <a:lnTo>
                    <a:pt x="214525" y="71760"/>
                  </a:lnTo>
                  <a:lnTo>
                    <a:pt x="190051" y="85810"/>
                  </a:lnTo>
                  <a:lnTo>
                    <a:pt x="244286" y="117082"/>
                  </a:lnTo>
                  <a:lnTo>
                    <a:pt x="268760" y="103032"/>
                  </a:lnTo>
                  <a:close/>
                  <a:moveTo>
                    <a:pt x="488270" y="169203"/>
                  </a:moveTo>
                  <a:lnTo>
                    <a:pt x="266947" y="41394"/>
                  </a:lnTo>
                  <a:lnTo>
                    <a:pt x="242473" y="55444"/>
                  </a:lnTo>
                  <a:lnTo>
                    <a:pt x="463796" y="183252"/>
                  </a:lnTo>
                  <a:lnTo>
                    <a:pt x="488270" y="169203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809320" y="4192644"/>
              <a:ext cx="347470" cy="271933"/>
            </a:xfrm>
            <a:custGeom>
              <a:avLst/>
              <a:gdLst>
                <a:gd name="connsiteX0" fmla="*/ 186274 w 347469"/>
                <a:gd name="connsiteY0" fmla="*/ 274803 h 271932"/>
                <a:gd name="connsiteX1" fmla="*/ 183252 w 347469"/>
                <a:gd name="connsiteY1" fmla="*/ 274652 h 271932"/>
                <a:gd name="connsiteX2" fmla="*/ 176756 w 347469"/>
                <a:gd name="connsiteY2" fmla="*/ 268760 h 271932"/>
                <a:gd name="connsiteX3" fmla="*/ 212259 w 347469"/>
                <a:gd name="connsiteY3" fmla="*/ 156815 h 271932"/>
                <a:gd name="connsiteX4" fmla="*/ 197151 w 347469"/>
                <a:gd name="connsiteY4" fmla="*/ 138837 h 271932"/>
                <a:gd name="connsiteX5" fmla="*/ 188389 w 347469"/>
                <a:gd name="connsiteY5" fmla="*/ 132340 h 271932"/>
                <a:gd name="connsiteX6" fmla="*/ 176907 w 347469"/>
                <a:gd name="connsiteY6" fmla="*/ 157117 h 271932"/>
                <a:gd name="connsiteX7" fmla="*/ 170713 w 347469"/>
                <a:gd name="connsiteY7" fmla="*/ 160138 h 271932"/>
                <a:gd name="connsiteX8" fmla="*/ 169203 w 347469"/>
                <a:gd name="connsiteY8" fmla="*/ 159987 h 271932"/>
                <a:gd name="connsiteX9" fmla="*/ 163311 w 347469"/>
                <a:gd name="connsiteY9" fmla="*/ 154095 h 271932"/>
                <a:gd name="connsiteX10" fmla="*/ 160138 w 347469"/>
                <a:gd name="connsiteY10" fmla="*/ 96989 h 271932"/>
                <a:gd name="connsiteX11" fmla="*/ 172677 w 347469"/>
                <a:gd name="connsiteY11" fmla="*/ 73875 h 271932"/>
                <a:gd name="connsiteX12" fmla="*/ 149563 w 347469"/>
                <a:gd name="connsiteY12" fmla="*/ 77350 h 271932"/>
                <a:gd name="connsiteX13" fmla="*/ 142916 w 347469"/>
                <a:gd name="connsiteY13" fmla="*/ 164066 h 271932"/>
                <a:gd name="connsiteX14" fmla="*/ 139592 w 347469"/>
                <a:gd name="connsiteY14" fmla="*/ 167239 h 271932"/>
                <a:gd name="connsiteX15" fmla="*/ 115874 w 347469"/>
                <a:gd name="connsiteY15" fmla="*/ 172526 h 271932"/>
                <a:gd name="connsiteX16" fmla="*/ 103637 w 347469"/>
                <a:gd name="connsiteY16" fmla="*/ 171318 h 271932"/>
                <a:gd name="connsiteX17" fmla="*/ 87018 w 347469"/>
                <a:gd name="connsiteY17" fmla="*/ 234466 h 271932"/>
                <a:gd name="connsiteX18" fmla="*/ 80069 w 347469"/>
                <a:gd name="connsiteY18" fmla="*/ 238697 h 271932"/>
                <a:gd name="connsiteX19" fmla="*/ 50912 w 347469"/>
                <a:gd name="connsiteY19" fmla="*/ 220115 h 271932"/>
                <a:gd name="connsiteX20" fmla="*/ 46077 w 347469"/>
                <a:gd name="connsiteY20" fmla="*/ 193828 h 271932"/>
                <a:gd name="connsiteX21" fmla="*/ 46682 w 347469"/>
                <a:gd name="connsiteY21" fmla="*/ 130528 h 271932"/>
                <a:gd name="connsiteX22" fmla="*/ 32934 w 347469"/>
                <a:gd name="connsiteY22" fmla="*/ 100011 h 271932"/>
                <a:gd name="connsiteX23" fmla="*/ 31121 w 347469"/>
                <a:gd name="connsiteY23" fmla="*/ 96687 h 271932"/>
                <a:gd name="connsiteX24" fmla="*/ 21452 w 347469"/>
                <a:gd name="connsiteY24" fmla="*/ 56502 h 271932"/>
                <a:gd name="connsiteX25" fmla="*/ 13294 w 347469"/>
                <a:gd name="connsiteY25" fmla="*/ 22208 h 271932"/>
                <a:gd name="connsiteX26" fmla="*/ 11331 w 347469"/>
                <a:gd name="connsiteY26" fmla="*/ 17978 h 271932"/>
                <a:gd name="connsiteX27" fmla="*/ 25380 w 347469"/>
                <a:gd name="connsiteY27" fmla="*/ 11331 h 271932"/>
                <a:gd name="connsiteX28" fmla="*/ 27344 w 347469"/>
                <a:gd name="connsiteY28" fmla="*/ 15561 h 271932"/>
                <a:gd name="connsiteX29" fmla="*/ 37013 w 347469"/>
                <a:gd name="connsiteY29" fmla="*/ 55746 h 271932"/>
                <a:gd name="connsiteX30" fmla="*/ 37768 w 347469"/>
                <a:gd name="connsiteY30" fmla="*/ 66170 h 271932"/>
                <a:gd name="connsiteX31" fmla="*/ 41998 w 347469"/>
                <a:gd name="connsiteY31" fmla="*/ 64206 h 271932"/>
                <a:gd name="connsiteX32" fmla="*/ 56350 w 347469"/>
                <a:gd name="connsiteY32" fmla="*/ 62545 h 271932"/>
                <a:gd name="connsiteX33" fmla="*/ 62393 w 347469"/>
                <a:gd name="connsiteY33" fmla="*/ 64660 h 271932"/>
                <a:gd name="connsiteX34" fmla="*/ 64811 w 347469"/>
                <a:gd name="connsiteY34" fmla="*/ 70854 h 271932"/>
                <a:gd name="connsiteX35" fmla="*/ 62998 w 347469"/>
                <a:gd name="connsiteY35" fmla="*/ 108169 h 271932"/>
                <a:gd name="connsiteX36" fmla="*/ 70249 w 347469"/>
                <a:gd name="connsiteY36" fmla="*/ 109377 h 271932"/>
                <a:gd name="connsiteX37" fmla="*/ 87623 w 347469"/>
                <a:gd name="connsiteY37" fmla="*/ 114061 h 271932"/>
                <a:gd name="connsiteX38" fmla="*/ 99558 w 347469"/>
                <a:gd name="connsiteY38" fmla="*/ 132190 h 271932"/>
                <a:gd name="connsiteX39" fmla="*/ 103334 w 347469"/>
                <a:gd name="connsiteY39" fmla="*/ 155455 h 271932"/>
                <a:gd name="connsiteX40" fmla="*/ 115874 w 347469"/>
                <a:gd name="connsiteY40" fmla="*/ 156966 h 271932"/>
                <a:gd name="connsiteX41" fmla="*/ 130528 w 347469"/>
                <a:gd name="connsiteY41" fmla="*/ 154397 h 271932"/>
                <a:gd name="connsiteX42" fmla="*/ 131736 w 347469"/>
                <a:gd name="connsiteY42" fmla="*/ 74177 h 271932"/>
                <a:gd name="connsiteX43" fmla="*/ 132038 w 347469"/>
                <a:gd name="connsiteY43" fmla="*/ 67379 h 271932"/>
                <a:gd name="connsiteX44" fmla="*/ 137779 w 347469"/>
                <a:gd name="connsiteY44" fmla="*/ 63451 h 271932"/>
                <a:gd name="connsiteX45" fmla="*/ 210748 w 347469"/>
                <a:gd name="connsiteY45" fmla="*/ 52574 h 271932"/>
                <a:gd name="connsiteX46" fmla="*/ 219359 w 347469"/>
                <a:gd name="connsiteY46" fmla="*/ 58919 h 271932"/>
                <a:gd name="connsiteX47" fmla="*/ 213165 w 347469"/>
                <a:gd name="connsiteY47" fmla="*/ 67832 h 271932"/>
                <a:gd name="connsiteX48" fmla="*/ 175397 w 347469"/>
                <a:gd name="connsiteY48" fmla="*/ 100917 h 271932"/>
                <a:gd name="connsiteX49" fmla="*/ 180080 w 347469"/>
                <a:gd name="connsiteY49" fmla="*/ 99104 h 271932"/>
                <a:gd name="connsiteX50" fmla="*/ 180080 w 347469"/>
                <a:gd name="connsiteY50" fmla="*/ 99104 h 271932"/>
                <a:gd name="connsiteX51" fmla="*/ 187785 w 347469"/>
                <a:gd name="connsiteY51" fmla="*/ 104694 h 271932"/>
                <a:gd name="connsiteX52" fmla="*/ 189446 w 347469"/>
                <a:gd name="connsiteY52" fmla="*/ 112097 h 271932"/>
                <a:gd name="connsiteX53" fmla="*/ 201532 w 347469"/>
                <a:gd name="connsiteY53" fmla="*/ 122370 h 271932"/>
                <a:gd name="connsiteX54" fmla="*/ 206971 w 347469"/>
                <a:gd name="connsiteY54" fmla="*/ 126449 h 271932"/>
                <a:gd name="connsiteX55" fmla="*/ 222985 w 347469"/>
                <a:gd name="connsiteY55" fmla="*/ 143671 h 271932"/>
                <a:gd name="connsiteX56" fmla="*/ 227970 w 347469"/>
                <a:gd name="connsiteY56" fmla="*/ 137779 h 271932"/>
                <a:gd name="connsiteX57" fmla="*/ 246250 w 347469"/>
                <a:gd name="connsiteY57" fmla="*/ 117082 h 271932"/>
                <a:gd name="connsiteX58" fmla="*/ 282659 w 347469"/>
                <a:gd name="connsiteY58" fmla="*/ 74177 h 271932"/>
                <a:gd name="connsiteX59" fmla="*/ 287644 w 347469"/>
                <a:gd name="connsiteY59" fmla="*/ 51365 h 271932"/>
                <a:gd name="connsiteX60" fmla="*/ 315744 w 347469"/>
                <a:gd name="connsiteY60" fmla="*/ 19186 h 271932"/>
                <a:gd name="connsiteX61" fmla="*/ 316348 w 347469"/>
                <a:gd name="connsiteY61" fmla="*/ 19035 h 271932"/>
                <a:gd name="connsiteX62" fmla="*/ 317557 w 347469"/>
                <a:gd name="connsiteY62" fmla="*/ 18884 h 271932"/>
                <a:gd name="connsiteX63" fmla="*/ 323298 w 347469"/>
                <a:gd name="connsiteY63" fmla="*/ 21301 h 271932"/>
                <a:gd name="connsiteX64" fmla="*/ 324960 w 347469"/>
                <a:gd name="connsiteY64" fmla="*/ 28855 h 271932"/>
                <a:gd name="connsiteX65" fmla="*/ 297615 w 347469"/>
                <a:gd name="connsiteY65" fmla="*/ 80069 h 271932"/>
                <a:gd name="connsiteX66" fmla="*/ 298371 w 347469"/>
                <a:gd name="connsiteY66" fmla="*/ 124334 h 271932"/>
                <a:gd name="connsiteX67" fmla="*/ 339765 w 347469"/>
                <a:gd name="connsiteY67" fmla="*/ 183101 h 271932"/>
                <a:gd name="connsiteX68" fmla="*/ 343693 w 347469"/>
                <a:gd name="connsiteY68" fmla="*/ 185670 h 271932"/>
                <a:gd name="connsiteX69" fmla="*/ 335384 w 347469"/>
                <a:gd name="connsiteY69" fmla="*/ 198813 h 271932"/>
                <a:gd name="connsiteX70" fmla="*/ 331456 w 347469"/>
                <a:gd name="connsiteY70" fmla="*/ 196245 h 271932"/>
                <a:gd name="connsiteX71" fmla="*/ 283263 w 347469"/>
                <a:gd name="connsiteY71" fmla="*/ 127657 h 271932"/>
                <a:gd name="connsiteX72" fmla="*/ 280544 w 347469"/>
                <a:gd name="connsiteY72" fmla="*/ 101673 h 271932"/>
                <a:gd name="connsiteX73" fmla="*/ 258034 w 347469"/>
                <a:gd name="connsiteY73" fmla="*/ 127204 h 271932"/>
                <a:gd name="connsiteX74" fmla="*/ 239905 w 347469"/>
                <a:gd name="connsiteY74" fmla="*/ 147599 h 271932"/>
                <a:gd name="connsiteX75" fmla="*/ 230690 w 347469"/>
                <a:gd name="connsiteY75" fmla="*/ 158627 h 271932"/>
                <a:gd name="connsiteX76" fmla="*/ 234315 w 347469"/>
                <a:gd name="connsiteY76" fmla="*/ 192619 h 271932"/>
                <a:gd name="connsiteX77" fmla="*/ 210597 w 347469"/>
                <a:gd name="connsiteY77" fmla="*/ 256976 h 271932"/>
                <a:gd name="connsiteX78" fmla="*/ 186274 w 347469"/>
                <a:gd name="connsiteY78" fmla="*/ 274803 h 271932"/>
                <a:gd name="connsiteX79" fmla="*/ 218150 w 347469"/>
                <a:gd name="connsiteY79" fmla="*/ 174943 h 271932"/>
                <a:gd name="connsiteX80" fmla="*/ 190504 w 347469"/>
                <a:gd name="connsiteY80" fmla="*/ 257732 h 271932"/>
                <a:gd name="connsiteX81" fmla="*/ 196245 w 347469"/>
                <a:gd name="connsiteY81" fmla="*/ 250329 h 271932"/>
                <a:gd name="connsiteX82" fmla="*/ 218453 w 347469"/>
                <a:gd name="connsiteY82" fmla="*/ 191410 h 271932"/>
                <a:gd name="connsiteX83" fmla="*/ 218150 w 347469"/>
                <a:gd name="connsiteY83" fmla="*/ 174943 h 271932"/>
                <a:gd name="connsiteX84" fmla="*/ 61487 w 347469"/>
                <a:gd name="connsiteY84" fmla="*/ 148052 h 271932"/>
                <a:gd name="connsiteX85" fmla="*/ 61185 w 347469"/>
                <a:gd name="connsiteY85" fmla="*/ 193374 h 271932"/>
                <a:gd name="connsiteX86" fmla="*/ 64357 w 347469"/>
                <a:gd name="connsiteY86" fmla="*/ 212712 h 271932"/>
                <a:gd name="connsiteX87" fmla="*/ 75386 w 347469"/>
                <a:gd name="connsiteY87" fmla="*/ 221927 h 271932"/>
                <a:gd name="connsiteX88" fmla="*/ 87925 w 347469"/>
                <a:gd name="connsiteY88" fmla="*/ 166332 h 271932"/>
                <a:gd name="connsiteX89" fmla="*/ 61487 w 347469"/>
                <a:gd name="connsiteY89" fmla="*/ 148052 h 271932"/>
                <a:gd name="connsiteX90" fmla="*/ 62091 w 347469"/>
                <a:gd name="connsiteY90" fmla="*/ 125391 h 271932"/>
                <a:gd name="connsiteX91" fmla="*/ 69645 w 347469"/>
                <a:gd name="connsiteY91" fmla="*/ 134154 h 271932"/>
                <a:gd name="connsiteX92" fmla="*/ 86565 w 347469"/>
                <a:gd name="connsiteY92" fmla="*/ 148355 h 271932"/>
                <a:gd name="connsiteX93" fmla="*/ 84148 w 347469"/>
                <a:gd name="connsiteY93" fmla="*/ 135815 h 271932"/>
                <a:gd name="connsiteX94" fmla="*/ 79314 w 347469"/>
                <a:gd name="connsiteY94" fmla="*/ 127204 h 271932"/>
                <a:gd name="connsiteX95" fmla="*/ 68134 w 347469"/>
                <a:gd name="connsiteY95" fmla="*/ 124636 h 271932"/>
                <a:gd name="connsiteX96" fmla="*/ 62091 w 347469"/>
                <a:gd name="connsiteY96" fmla="*/ 123880 h 271932"/>
                <a:gd name="connsiteX97" fmla="*/ 62091 w 347469"/>
                <a:gd name="connsiteY97" fmla="*/ 125391 h 271932"/>
                <a:gd name="connsiteX98" fmla="*/ 172979 w 347469"/>
                <a:gd name="connsiteY98" fmla="*/ 114665 h 271932"/>
                <a:gd name="connsiteX99" fmla="*/ 173584 w 347469"/>
                <a:gd name="connsiteY99" fmla="*/ 126600 h 271932"/>
                <a:gd name="connsiteX100" fmla="*/ 174037 w 347469"/>
                <a:gd name="connsiteY100" fmla="*/ 117233 h 271932"/>
                <a:gd name="connsiteX101" fmla="*/ 172979 w 347469"/>
                <a:gd name="connsiteY101" fmla="*/ 114665 h 271932"/>
                <a:gd name="connsiteX102" fmla="*/ 48344 w 347469"/>
                <a:gd name="connsiteY102" fmla="*/ 79163 h 271932"/>
                <a:gd name="connsiteX103" fmla="*/ 47588 w 347469"/>
                <a:gd name="connsiteY103" fmla="*/ 95932 h 271932"/>
                <a:gd name="connsiteX104" fmla="*/ 48344 w 347469"/>
                <a:gd name="connsiteY104" fmla="*/ 79163 h 271932"/>
                <a:gd name="connsiteX105" fmla="*/ 48344 w 347469"/>
                <a:gd name="connsiteY105" fmla="*/ 79163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47469" h="271932">
                  <a:moveTo>
                    <a:pt x="186274" y="274803"/>
                  </a:moveTo>
                  <a:cubicBezTo>
                    <a:pt x="185367" y="274803"/>
                    <a:pt x="184310" y="274803"/>
                    <a:pt x="183252" y="274652"/>
                  </a:cubicBezTo>
                  <a:cubicBezTo>
                    <a:pt x="180080" y="274199"/>
                    <a:pt x="177512" y="271933"/>
                    <a:pt x="176756" y="268760"/>
                  </a:cubicBezTo>
                  <a:cubicBezTo>
                    <a:pt x="168598" y="235373"/>
                    <a:pt x="180231" y="198662"/>
                    <a:pt x="212259" y="156815"/>
                  </a:cubicBezTo>
                  <a:cubicBezTo>
                    <a:pt x="208633" y="149865"/>
                    <a:pt x="203496" y="143822"/>
                    <a:pt x="197151" y="138837"/>
                  </a:cubicBezTo>
                  <a:cubicBezTo>
                    <a:pt x="195640" y="137628"/>
                    <a:pt x="189598" y="133247"/>
                    <a:pt x="188389" y="132340"/>
                  </a:cubicBezTo>
                  <a:cubicBezTo>
                    <a:pt x="186576" y="141103"/>
                    <a:pt x="182648" y="149563"/>
                    <a:pt x="176907" y="157117"/>
                  </a:cubicBezTo>
                  <a:cubicBezTo>
                    <a:pt x="175397" y="159081"/>
                    <a:pt x="173130" y="160138"/>
                    <a:pt x="170713" y="160138"/>
                  </a:cubicBezTo>
                  <a:lnTo>
                    <a:pt x="169203" y="159987"/>
                  </a:lnTo>
                  <a:cubicBezTo>
                    <a:pt x="166332" y="159383"/>
                    <a:pt x="163915" y="157117"/>
                    <a:pt x="163311" y="154095"/>
                  </a:cubicBezTo>
                  <a:cubicBezTo>
                    <a:pt x="159232" y="136571"/>
                    <a:pt x="154699" y="116629"/>
                    <a:pt x="160138" y="96989"/>
                  </a:cubicBezTo>
                  <a:cubicBezTo>
                    <a:pt x="162555" y="88529"/>
                    <a:pt x="166785" y="80522"/>
                    <a:pt x="172677" y="73875"/>
                  </a:cubicBezTo>
                  <a:lnTo>
                    <a:pt x="149563" y="77350"/>
                  </a:lnTo>
                  <a:cubicBezTo>
                    <a:pt x="159836" y="107111"/>
                    <a:pt x="157570" y="137024"/>
                    <a:pt x="142916" y="164066"/>
                  </a:cubicBezTo>
                  <a:cubicBezTo>
                    <a:pt x="142160" y="165426"/>
                    <a:pt x="140952" y="166634"/>
                    <a:pt x="139592" y="167239"/>
                  </a:cubicBezTo>
                  <a:cubicBezTo>
                    <a:pt x="132794" y="170713"/>
                    <a:pt x="124636" y="172526"/>
                    <a:pt x="115874" y="172526"/>
                  </a:cubicBezTo>
                  <a:cubicBezTo>
                    <a:pt x="111795" y="172526"/>
                    <a:pt x="107716" y="172073"/>
                    <a:pt x="103637" y="171318"/>
                  </a:cubicBezTo>
                  <a:cubicBezTo>
                    <a:pt x="102881" y="193072"/>
                    <a:pt x="97140" y="214676"/>
                    <a:pt x="87018" y="234466"/>
                  </a:cubicBezTo>
                  <a:cubicBezTo>
                    <a:pt x="85659" y="237035"/>
                    <a:pt x="83091" y="238697"/>
                    <a:pt x="80069" y="238697"/>
                  </a:cubicBezTo>
                  <a:cubicBezTo>
                    <a:pt x="67530" y="237639"/>
                    <a:pt x="56350" y="230387"/>
                    <a:pt x="50912" y="220115"/>
                  </a:cubicBezTo>
                  <a:cubicBezTo>
                    <a:pt x="46229" y="211050"/>
                    <a:pt x="46077" y="201532"/>
                    <a:pt x="46077" y="193828"/>
                  </a:cubicBezTo>
                  <a:cubicBezTo>
                    <a:pt x="45926" y="172677"/>
                    <a:pt x="46229" y="151527"/>
                    <a:pt x="46682" y="130528"/>
                  </a:cubicBezTo>
                  <a:cubicBezTo>
                    <a:pt x="39581" y="120406"/>
                    <a:pt x="34898" y="110133"/>
                    <a:pt x="32934" y="100011"/>
                  </a:cubicBezTo>
                  <a:cubicBezTo>
                    <a:pt x="32632" y="99709"/>
                    <a:pt x="31877" y="98198"/>
                    <a:pt x="31121" y="96687"/>
                  </a:cubicBezTo>
                  <a:cubicBezTo>
                    <a:pt x="22510" y="78558"/>
                    <a:pt x="21906" y="66926"/>
                    <a:pt x="21452" y="56502"/>
                  </a:cubicBezTo>
                  <a:cubicBezTo>
                    <a:pt x="20999" y="46380"/>
                    <a:pt x="20546" y="37617"/>
                    <a:pt x="13294" y="22208"/>
                  </a:cubicBezTo>
                  <a:lnTo>
                    <a:pt x="11331" y="17978"/>
                  </a:lnTo>
                  <a:lnTo>
                    <a:pt x="25380" y="11331"/>
                  </a:lnTo>
                  <a:lnTo>
                    <a:pt x="27344" y="15561"/>
                  </a:lnTo>
                  <a:cubicBezTo>
                    <a:pt x="36107" y="33841"/>
                    <a:pt x="36560" y="45473"/>
                    <a:pt x="37013" y="55746"/>
                  </a:cubicBezTo>
                  <a:cubicBezTo>
                    <a:pt x="37164" y="59221"/>
                    <a:pt x="37315" y="62545"/>
                    <a:pt x="37768" y="66170"/>
                  </a:cubicBezTo>
                  <a:cubicBezTo>
                    <a:pt x="38977" y="65113"/>
                    <a:pt x="40488" y="64357"/>
                    <a:pt x="41998" y="64206"/>
                  </a:cubicBezTo>
                  <a:cubicBezTo>
                    <a:pt x="41998" y="64206"/>
                    <a:pt x="56350" y="62545"/>
                    <a:pt x="56350" y="62545"/>
                  </a:cubicBezTo>
                  <a:cubicBezTo>
                    <a:pt x="59070" y="62545"/>
                    <a:pt x="60883" y="63300"/>
                    <a:pt x="62393" y="64660"/>
                  </a:cubicBezTo>
                  <a:cubicBezTo>
                    <a:pt x="64055" y="66321"/>
                    <a:pt x="64962" y="68436"/>
                    <a:pt x="64811" y="70854"/>
                  </a:cubicBezTo>
                  <a:cubicBezTo>
                    <a:pt x="64055" y="83242"/>
                    <a:pt x="63451" y="95781"/>
                    <a:pt x="62998" y="108169"/>
                  </a:cubicBezTo>
                  <a:cubicBezTo>
                    <a:pt x="65717" y="108773"/>
                    <a:pt x="67832" y="109075"/>
                    <a:pt x="70249" y="109377"/>
                  </a:cubicBezTo>
                  <a:cubicBezTo>
                    <a:pt x="75839" y="109982"/>
                    <a:pt x="82184" y="110737"/>
                    <a:pt x="87623" y="114061"/>
                  </a:cubicBezTo>
                  <a:cubicBezTo>
                    <a:pt x="95327" y="118593"/>
                    <a:pt x="98047" y="126147"/>
                    <a:pt x="99558" y="132190"/>
                  </a:cubicBezTo>
                  <a:cubicBezTo>
                    <a:pt x="101521" y="139743"/>
                    <a:pt x="102730" y="147599"/>
                    <a:pt x="103334" y="155455"/>
                  </a:cubicBezTo>
                  <a:cubicBezTo>
                    <a:pt x="107413" y="156512"/>
                    <a:pt x="111795" y="156966"/>
                    <a:pt x="115874" y="156966"/>
                  </a:cubicBezTo>
                  <a:cubicBezTo>
                    <a:pt x="121312" y="156966"/>
                    <a:pt x="126298" y="156059"/>
                    <a:pt x="130528" y="154397"/>
                  </a:cubicBezTo>
                  <a:cubicBezTo>
                    <a:pt x="143218" y="129470"/>
                    <a:pt x="143671" y="101673"/>
                    <a:pt x="131736" y="74177"/>
                  </a:cubicBezTo>
                  <a:cubicBezTo>
                    <a:pt x="130830" y="71911"/>
                    <a:pt x="130981" y="69494"/>
                    <a:pt x="132038" y="67379"/>
                  </a:cubicBezTo>
                  <a:cubicBezTo>
                    <a:pt x="133247" y="65264"/>
                    <a:pt x="135362" y="63753"/>
                    <a:pt x="137779" y="63451"/>
                  </a:cubicBezTo>
                  <a:cubicBezTo>
                    <a:pt x="137779" y="63451"/>
                    <a:pt x="210597" y="52574"/>
                    <a:pt x="210748" y="52574"/>
                  </a:cubicBezTo>
                  <a:cubicBezTo>
                    <a:pt x="215582" y="52574"/>
                    <a:pt x="218755" y="55293"/>
                    <a:pt x="219359" y="58919"/>
                  </a:cubicBezTo>
                  <a:cubicBezTo>
                    <a:pt x="220114" y="63149"/>
                    <a:pt x="217244" y="67077"/>
                    <a:pt x="213165" y="67832"/>
                  </a:cubicBezTo>
                  <a:cubicBezTo>
                    <a:pt x="191108" y="71911"/>
                    <a:pt x="179022" y="88227"/>
                    <a:pt x="175397" y="100917"/>
                  </a:cubicBezTo>
                  <a:cubicBezTo>
                    <a:pt x="176605" y="99860"/>
                    <a:pt x="178267" y="99104"/>
                    <a:pt x="180080" y="99104"/>
                  </a:cubicBezTo>
                  <a:cubicBezTo>
                    <a:pt x="180080" y="99104"/>
                    <a:pt x="180080" y="99104"/>
                    <a:pt x="180080" y="99104"/>
                  </a:cubicBezTo>
                  <a:cubicBezTo>
                    <a:pt x="184008" y="99104"/>
                    <a:pt x="186878" y="101219"/>
                    <a:pt x="187785" y="104694"/>
                  </a:cubicBezTo>
                  <a:cubicBezTo>
                    <a:pt x="188540" y="107111"/>
                    <a:pt x="188993" y="109679"/>
                    <a:pt x="189446" y="112097"/>
                  </a:cubicBezTo>
                  <a:cubicBezTo>
                    <a:pt x="191864" y="115420"/>
                    <a:pt x="196849" y="119046"/>
                    <a:pt x="201532" y="122370"/>
                  </a:cubicBezTo>
                  <a:cubicBezTo>
                    <a:pt x="203345" y="123729"/>
                    <a:pt x="205158" y="125089"/>
                    <a:pt x="206971" y="126449"/>
                  </a:cubicBezTo>
                  <a:cubicBezTo>
                    <a:pt x="213316" y="131283"/>
                    <a:pt x="218755" y="137175"/>
                    <a:pt x="222985" y="143671"/>
                  </a:cubicBezTo>
                  <a:cubicBezTo>
                    <a:pt x="224647" y="141707"/>
                    <a:pt x="226308" y="139592"/>
                    <a:pt x="227970" y="137779"/>
                  </a:cubicBezTo>
                  <a:cubicBezTo>
                    <a:pt x="233862" y="130830"/>
                    <a:pt x="240056" y="124032"/>
                    <a:pt x="246250" y="117082"/>
                  </a:cubicBezTo>
                  <a:cubicBezTo>
                    <a:pt x="258638" y="103183"/>
                    <a:pt x="271479" y="88831"/>
                    <a:pt x="282659" y="74177"/>
                  </a:cubicBezTo>
                  <a:cubicBezTo>
                    <a:pt x="283868" y="67077"/>
                    <a:pt x="285529" y="59372"/>
                    <a:pt x="287644" y="51365"/>
                  </a:cubicBezTo>
                  <a:cubicBezTo>
                    <a:pt x="292328" y="33236"/>
                    <a:pt x="301845" y="22510"/>
                    <a:pt x="315744" y="19186"/>
                  </a:cubicBezTo>
                  <a:lnTo>
                    <a:pt x="316348" y="19035"/>
                  </a:lnTo>
                  <a:lnTo>
                    <a:pt x="317557" y="18884"/>
                  </a:lnTo>
                  <a:cubicBezTo>
                    <a:pt x="319672" y="18884"/>
                    <a:pt x="321787" y="19791"/>
                    <a:pt x="323298" y="21301"/>
                  </a:cubicBezTo>
                  <a:cubicBezTo>
                    <a:pt x="325111" y="23416"/>
                    <a:pt x="325866" y="26287"/>
                    <a:pt x="324960" y="28855"/>
                  </a:cubicBezTo>
                  <a:cubicBezTo>
                    <a:pt x="319823" y="45171"/>
                    <a:pt x="310910" y="61940"/>
                    <a:pt x="297615" y="80069"/>
                  </a:cubicBezTo>
                  <a:cubicBezTo>
                    <a:pt x="295198" y="96536"/>
                    <a:pt x="295500" y="111039"/>
                    <a:pt x="298371" y="124334"/>
                  </a:cubicBezTo>
                  <a:cubicBezTo>
                    <a:pt x="303658" y="148656"/>
                    <a:pt x="318312" y="169505"/>
                    <a:pt x="339765" y="183101"/>
                  </a:cubicBezTo>
                  <a:lnTo>
                    <a:pt x="343693" y="185670"/>
                  </a:lnTo>
                  <a:lnTo>
                    <a:pt x="335384" y="198813"/>
                  </a:lnTo>
                  <a:lnTo>
                    <a:pt x="331456" y="196245"/>
                  </a:lnTo>
                  <a:cubicBezTo>
                    <a:pt x="306529" y="180382"/>
                    <a:pt x="289457" y="156059"/>
                    <a:pt x="283263" y="127657"/>
                  </a:cubicBezTo>
                  <a:cubicBezTo>
                    <a:pt x="281450" y="119348"/>
                    <a:pt x="280544" y="110737"/>
                    <a:pt x="280544" y="101673"/>
                  </a:cubicBezTo>
                  <a:cubicBezTo>
                    <a:pt x="273141" y="110435"/>
                    <a:pt x="265588" y="118895"/>
                    <a:pt x="258034" y="127204"/>
                  </a:cubicBezTo>
                  <a:cubicBezTo>
                    <a:pt x="251991" y="134002"/>
                    <a:pt x="245797" y="140801"/>
                    <a:pt x="239905" y="147599"/>
                  </a:cubicBezTo>
                  <a:cubicBezTo>
                    <a:pt x="236884" y="151074"/>
                    <a:pt x="233711" y="154851"/>
                    <a:pt x="230690" y="158627"/>
                  </a:cubicBezTo>
                  <a:cubicBezTo>
                    <a:pt x="234466" y="169203"/>
                    <a:pt x="235675" y="180684"/>
                    <a:pt x="234315" y="192619"/>
                  </a:cubicBezTo>
                  <a:cubicBezTo>
                    <a:pt x="231747" y="215582"/>
                    <a:pt x="221021" y="236581"/>
                    <a:pt x="210597" y="256976"/>
                  </a:cubicBezTo>
                  <a:cubicBezTo>
                    <a:pt x="204403" y="268458"/>
                    <a:pt x="195640" y="274803"/>
                    <a:pt x="186274" y="274803"/>
                  </a:cubicBezTo>
                  <a:close/>
                  <a:moveTo>
                    <a:pt x="218150" y="174943"/>
                  </a:moveTo>
                  <a:cubicBezTo>
                    <a:pt x="196245" y="205914"/>
                    <a:pt x="187180" y="233107"/>
                    <a:pt x="190504" y="257732"/>
                  </a:cubicBezTo>
                  <a:cubicBezTo>
                    <a:pt x="193223" y="255617"/>
                    <a:pt x="195338" y="252142"/>
                    <a:pt x="196245" y="250329"/>
                  </a:cubicBezTo>
                  <a:cubicBezTo>
                    <a:pt x="206065" y="231143"/>
                    <a:pt x="216186" y="211503"/>
                    <a:pt x="218453" y="191410"/>
                  </a:cubicBezTo>
                  <a:cubicBezTo>
                    <a:pt x="218906" y="185670"/>
                    <a:pt x="218906" y="180231"/>
                    <a:pt x="218150" y="174943"/>
                  </a:cubicBezTo>
                  <a:close/>
                  <a:moveTo>
                    <a:pt x="61487" y="148052"/>
                  </a:moveTo>
                  <a:cubicBezTo>
                    <a:pt x="61185" y="163311"/>
                    <a:pt x="61185" y="178418"/>
                    <a:pt x="61185" y="193374"/>
                  </a:cubicBezTo>
                  <a:cubicBezTo>
                    <a:pt x="61185" y="200022"/>
                    <a:pt x="61336" y="206971"/>
                    <a:pt x="64357" y="212712"/>
                  </a:cubicBezTo>
                  <a:cubicBezTo>
                    <a:pt x="66019" y="216035"/>
                    <a:pt x="69947" y="220115"/>
                    <a:pt x="75386" y="221927"/>
                  </a:cubicBezTo>
                  <a:cubicBezTo>
                    <a:pt x="83544" y="204403"/>
                    <a:pt x="87925" y="185368"/>
                    <a:pt x="87925" y="166332"/>
                  </a:cubicBezTo>
                  <a:cubicBezTo>
                    <a:pt x="78709" y="162404"/>
                    <a:pt x="70098" y="156512"/>
                    <a:pt x="61487" y="148052"/>
                  </a:cubicBezTo>
                  <a:close/>
                  <a:moveTo>
                    <a:pt x="62091" y="125391"/>
                  </a:moveTo>
                  <a:cubicBezTo>
                    <a:pt x="64811" y="129017"/>
                    <a:pt x="67530" y="131887"/>
                    <a:pt x="69645" y="134154"/>
                  </a:cubicBezTo>
                  <a:cubicBezTo>
                    <a:pt x="75386" y="140196"/>
                    <a:pt x="80975" y="144729"/>
                    <a:pt x="86565" y="148355"/>
                  </a:cubicBezTo>
                  <a:cubicBezTo>
                    <a:pt x="85961" y="144124"/>
                    <a:pt x="85206" y="140045"/>
                    <a:pt x="84148" y="135815"/>
                  </a:cubicBezTo>
                  <a:cubicBezTo>
                    <a:pt x="82939" y="130981"/>
                    <a:pt x="81580" y="128564"/>
                    <a:pt x="79314" y="127204"/>
                  </a:cubicBezTo>
                  <a:cubicBezTo>
                    <a:pt x="76745" y="125693"/>
                    <a:pt x="72515" y="125240"/>
                    <a:pt x="68134" y="124636"/>
                  </a:cubicBezTo>
                  <a:cubicBezTo>
                    <a:pt x="66170" y="124334"/>
                    <a:pt x="64206" y="124183"/>
                    <a:pt x="62091" y="123880"/>
                  </a:cubicBezTo>
                  <a:lnTo>
                    <a:pt x="62091" y="125391"/>
                  </a:lnTo>
                  <a:close/>
                  <a:moveTo>
                    <a:pt x="172979" y="114665"/>
                  </a:moveTo>
                  <a:cubicBezTo>
                    <a:pt x="172828" y="118593"/>
                    <a:pt x="173130" y="122672"/>
                    <a:pt x="173584" y="126600"/>
                  </a:cubicBezTo>
                  <a:cubicBezTo>
                    <a:pt x="174037" y="123427"/>
                    <a:pt x="174188" y="120255"/>
                    <a:pt x="174037" y="117233"/>
                  </a:cubicBezTo>
                  <a:cubicBezTo>
                    <a:pt x="173584" y="116327"/>
                    <a:pt x="173282" y="115420"/>
                    <a:pt x="172979" y="114665"/>
                  </a:cubicBezTo>
                  <a:close/>
                  <a:moveTo>
                    <a:pt x="48344" y="79163"/>
                  </a:moveTo>
                  <a:cubicBezTo>
                    <a:pt x="46833" y="84450"/>
                    <a:pt x="46531" y="90040"/>
                    <a:pt x="47588" y="95932"/>
                  </a:cubicBezTo>
                  <a:cubicBezTo>
                    <a:pt x="47890" y="90191"/>
                    <a:pt x="48192" y="84601"/>
                    <a:pt x="48344" y="79163"/>
                  </a:cubicBezTo>
                  <a:lnTo>
                    <a:pt x="48344" y="79163"/>
                  </a:lnTo>
                  <a:close/>
                </a:path>
              </a:pathLst>
            </a:custGeom>
            <a:solidFill>
              <a:srgbClr val="084C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767899" y="3662204"/>
              <a:ext cx="196396" cy="120859"/>
            </a:xfrm>
            <a:custGeom>
              <a:avLst/>
              <a:gdLst>
                <a:gd name="connsiteX0" fmla="*/ 11357 w 196395"/>
                <a:gd name="connsiteY0" fmla="*/ 86888 h 120858"/>
                <a:gd name="connsiteX1" fmla="*/ 29033 w 196395"/>
                <a:gd name="connsiteY1" fmla="*/ 66644 h 120858"/>
                <a:gd name="connsiteX2" fmla="*/ 106987 w 196395"/>
                <a:gd name="connsiteY2" fmla="*/ 21624 h 120858"/>
                <a:gd name="connsiteX3" fmla="*/ 142036 w 196395"/>
                <a:gd name="connsiteY3" fmla="*/ 11351 h 120858"/>
                <a:gd name="connsiteX4" fmla="*/ 176481 w 196395"/>
                <a:gd name="connsiteY4" fmla="*/ 20416 h 120858"/>
                <a:gd name="connsiteX5" fmla="*/ 192344 w 196395"/>
                <a:gd name="connsiteY5" fmla="*/ 40357 h 120858"/>
                <a:gd name="connsiteX6" fmla="*/ 174668 w 196395"/>
                <a:gd name="connsiteY6" fmla="*/ 60601 h 120858"/>
                <a:gd name="connsiteX7" fmla="*/ 159259 w 196395"/>
                <a:gd name="connsiteY7" fmla="*/ 69515 h 120858"/>
                <a:gd name="connsiteX8" fmla="*/ 137504 w 196395"/>
                <a:gd name="connsiteY8" fmla="*/ 56975 h 120858"/>
                <a:gd name="connsiteX9" fmla="*/ 154273 w 196395"/>
                <a:gd name="connsiteY9" fmla="*/ 47307 h 120858"/>
                <a:gd name="connsiteX10" fmla="*/ 156237 w 196395"/>
                <a:gd name="connsiteY10" fmla="*/ 32955 h 120858"/>
                <a:gd name="connsiteX11" fmla="*/ 131310 w 196395"/>
                <a:gd name="connsiteY11" fmla="*/ 34163 h 120858"/>
                <a:gd name="connsiteX12" fmla="*/ 50183 w 196395"/>
                <a:gd name="connsiteY12" fmla="*/ 80996 h 120858"/>
                <a:gd name="connsiteX13" fmla="*/ 48370 w 196395"/>
                <a:gd name="connsiteY13" fmla="*/ 95348 h 120858"/>
                <a:gd name="connsiteX14" fmla="*/ 73147 w 196395"/>
                <a:gd name="connsiteY14" fmla="*/ 94291 h 120858"/>
                <a:gd name="connsiteX15" fmla="*/ 95354 w 196395"/>
                <a:gd name="connsiteY15" fmla="*/ 81449 h 120858"/>
                <a:gd name="connsiteX16" fmla="*/ 117109 w 196395"/>
                <a:gd name="connsiteY16" fmla="*/ 93988 h 120858"/>
                <a:gd name="connsiteX17" fmla="*/ 96563 w 196395"/>
                <a:gd name="connsiteY17" fmla="*/ 105772 h 120858"/>
                <a:gd name="connsiteX18" fmla="*/ 61514 w 196395"/>
                <a:gd name="connsiteY18" fmla="*/ 116045 h 120858"/>
                <a:gd name="connsiteX19" fmla="*/ 27069 w 196395"/>
                <a:gd name="connsiteY19" fmla="*/ 106981 h 120858"/>
                <a:gd name="connsiteX20" fmla="*/ 11357 w 196395"/>
                <a:gd name="connsiteY20" fmla="*/ 86888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395" h="120858">
                  <a:moveTo>
                    <a:pt x="11357" y="86888"/>
                  </a:moveTo>
                  <a:cubicBezTo>
                    <a:pt x="11811" y="79939"/>
                    <a:pt x="17702" y="73291"/>
                    <a:pt x="29033" y="66644"/>
                  </a:cubicBezTo>
                  <a:lnTo>
                    <a:pt x="106987" y="21624"/>
                  </a:lnTo>
                  <a:cubicBezTo>
                    <a:pt x="118318" y="15128"/>
                    <a:pt x="129950" y="11653"/>
                    <a:pt x="142036" y="11351"/>
                  </a:cubicBezTo>
                  <a:cubicBezTo>
                    <a:pt x="153971" y="11049"/>
                    <a:pt x="165453" y="14071"/>
                    <a:pt x="176481" y="20416"/>
                  </a:cubicBezTo>
                  <a:cubicBezTo>
                    <a:pt x="187509" y="26761"/>
                    <a:pt x="192797" y="33408"/>
                    <a:pt x="192344" y="40357"/>
                  </a:cubicBezTo>
                  <a:cubicBezTo>
                    <a:pt x="191890" y="47307"/>
                    <a:pt x="185999" y="53954"/>
                    <a:pt x="174668" y="60601"/>
                  </a:cubicBezTo>
                  <a:lnTo>
                    <a:pt x="159259" y="69515"/>
                  </a:lnTo>
                  <a:lnTo>
                    <a:pt x="137504" y="56975"/>
                  </a:lnTo>
                  <a:lnTo>
                    <a:pt x="154273" y="47307"/>
                  </a:lnTo>
                  <a:cubicBezTo>
                    <a:pt x="163186" y="42170"/>
                    <a:pt x="163942" y="37336"/>
                    <a:pt x="156237" y="32955"/>
                  </a:cubicBezTo>
                  <a:cubicBezTo>
                    <a:pt x="148532" y="28574"/>
                    <a:pt x="140223" y="28876"/>
                    <a:pt x="131310" y="34163"/>
                  </a:cubicBezTo>
                  <a:lnTo>
                    <a:pt x="50183" y="80996"/>
                  </a:lnTo>
                  <a:cubicBezTo>
                    <a:pt x="41270" y="86133"/>
                    <a:pt x="40666" y="90816"/>
                    <a:pt x="48370" y="95348"/>
                  </a:cubicBezTo>
                  <a:cubicBezTo>
                    <a:pt x="56075" y="99729"/>
                    <a:pt x="64233" y="99427"/>
                    <a:pt x="73147" y="94291"/>
                  </a:cubicBezTo>
                  <a:lnTo>
                    <a:pt x="95354" y="81449"/>
                  </a:lnTo>
                  <a:lnTo>
                    <a:pt x="117109" y="93988"/>
                  </a:lnTo>
                  <a:lnTo>
                    <a:pt x="96563" y="105772"/>
                  </a:lnTo>
                  <a:cubicBezTo>
                    <a:pt x="85232" y="112269"/>
                    <a:pt x="73600" y="115743"/>
                    <a:pt x="61514" y="116045"/>
                  </a:cubicBezTo>
                  <a:cubicBezTo>
                    <a:pt x="49579" y="116347"/>
                    <a:pt x="37946" y="113326"/>
                    <a:pt x="27069" y="106981"/>
                  </a:cubicBezTo>
                  <a:cubicBezTo>
                    <a:pt x="16192" y="100485"/>
                    <a:pt x="10904" y="93837"/>
                    <a:pt x="11357" y="86888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833642" y="3700144"/>
              <a:ext cx="226611" cy="135966"/>
            </a:xfrm>
            <a:custGeom>
              <a:avLst/>
              <a:gdLst>
                <a:gd name="connsiteX0" fmla="*/ 156361 w 226610"/>
                <a:gd name="connsiteY0" fmla="*/ 11331 h 135966"/>
                <a:gd name="connsiteX1" fmla="*/ 218906 w 226610"/>
                <a:gd name="connsiteY1" fmla="*/ 47437 h 135966"/>
                <a:gd name="connsiteX2" fmla="*/ 198209 w 226610"/>
                <a:gd name="connsiteY2" fmla="*/ 59372 h 135966"/>
                <a:gd name="connsiteX3" fmla="*/ 158627 w 226610"/>
                <a:gd name="connsiteY3" fmla="*/ 36409 h 135966"/>
                <a:gd name="connsiteX4" fmla="*/ 120255 w 226610"/>
                <a:gd name="connsiteY4" fmla="*/ 58617 h 135966"/>
                <a:gd name="connsiteX5" fmla="*/ 151829 w 226610"/>
                <a:gd name="connsiteY5" fmla="*/ 76745 h 135966"/>
                <a:gd name="connsiteX6" fmla="*/ 131132 w 226610"/>
                <a:gd name="connsiteY6" fmla="*/ 88680 h 135966"/>
                <a:gd name="connsiteX7" fmla="*/ 99558 w 226610"/>
                <a:gd name="connsiteY7" fmla="*/ 70552 h 135966"/>
                <a:gd name="connsiteX8" fmla="*/ 54991 w 226610"/>
                <a:gd name="connsiteY8" fmla="*/ 96234 h 135966"/>
                <a:gd name="connsiteX9" fmla="*/ 94572 w 226610"/>
                <a:gd name="connsiteY9" fmla="*/ 119197 h 135966"/>
                <a:gd name="connsiteX10" fmla="*/ 73875 w 226610"/>
                <a:gd name="connsiteY10" fmla="*/ 131132 h 135966"/>
                <a:gd name="connsiteX11" fmla="*/ 11331 w 226610"/>
                <a:gd name="connsiteY11" fmla="*/ 95025 h 135966"/>
                <a:gd name="connsiteX12" fmla="*/ 156361 w 226610"/>
                <a:gd name="connsiteY12" fmla="*/ 11331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610" h="135966">
                  <a:moveTo>
                    <a:pt x="156361" y="11331"/>
                  </a:moveTo>
                  <a:lnTo>
                    <a:pt x="218906" y="47437"/>
                  </a:lnTo>
                  <a:lnTo>
                    <a:pt x="198209" y="59372"/>
                  </a:lnTo>
                  <a:lnTo>
                    <a:pt x="158627" y="36409"/>
                  </a:lnTo>
                  <a:lnTo>
                    <a:pt x="120255" y="58617"/>
                  </a:lnTo>
                  <a:lnTo>
                    <a:pt x="151829" y="76745"/>
                  </a:lnTo>
                  <a:lnTo>
                    <a:pt x="131132" y="88680"/>
                  </a:lnTo>
                  <a:lnTo>
                    <a:pt x="99558" y="70552"/>
                  </a:lnTo>
                  <a:lnTo>
                    <a:pt x="54991" y="96234"/>
                  </a:lnTo>
                  <a:lnTo>
                    <a:pt x="94572" y="119197"/>
                  </a:lnTo>
                  <a:lnTo>
                    <a:pt x="73875" y="131132"/>
                  </a:lnTo>
                  <a:lnTo>
                    <a:pt x="11331" y="95025"/>
                  </a:lnTo>
                  <a:lnTo>
                    <a:pt x="15636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909179" y="3743804"/>
              <a:ext cx="211503" cy="135966"/>
            </a:xfrm>
            <a:custGeom>
              <a:avLst/>
              <a:gdLst>
                <a:gd name="connsiteX0" fmla="*/ 156512 w 211503"/>
                <a:gd name="connsiteY0" fmla="*/ 11331 h 135966"/>
                <a:gd name="connsiteX1" fmla="*/ 190504 w 211503"/>
                <a:gd name="connsiteY1" fmla="*/ 30970 h 135966"/>
                <a:gd name="connsiteX2" fmla="*/ 208180 w 211503"/>
                <a:gd name="connsiteY2" fmla="*/ 50610 h 135966"/>
                <a:gd name="connsiteX3" fmla="*/ 191108 w 211503"/>
                <a:gd name="connsiteY3" fmla="*/ 69796 h 135966"/>
                <a:gd name="connsiteX4" fmla="*/ 182195 w 211503"/>
                <a:gd name="connsiteY4" fmla="*/ 74933 h 135966"/>
                <a:gd name="connsiteX5" fmla="*/ 138535 w 211503"/>
                <a:gd name="connsiteY5" fmla="*/ 82789 h 135966"/>
                <a:gd name="connsiteX6" fmla="*/ 138081 w 211503"/>
                <a:gd name="connsiteY6" fmla="*/ 83091 h 135966"/>
                <a:gd name="connsiteX7" fmla="*/ 139743 w 211503"/>
                <a:gd name="connsiteY7" fmla="*/ 95781 h 135966"/>
                <a:gd name="connsiteX8" fmla="*/ 122672 w 211503"/>
                <a:gd name="connsiteY8" fmla="*/ 109680 h 135966"/>
                <a:gd name="connsiteX9" fmla="*/ 97140 w 211503"/>
                <a:gd name="connsiteY9" fmla="*/ 124334 h 135966"/>
                <a:gd name="connsiteX10" fmla="*/ 87472 w 211503"/>
                <a:gd name="connsiteY10" fmla="*/ 130377 h 135966"/>
                <a:gd name="connsiteX11" fmla="*/ 82033 w 211503"/>
                <a:gd name="connsiteY11" fmla="*/ 135966 h 135966"/>
                <a:gd name="connsiteX12" fmla="*/ 58617 w 211503"/>
                <a:gd name="connsiteY12" fmla="*/ 122521 h 135966"/>
                <a:gd name="connsiteX13" fmla="*/ 63602 w 211503"/>
                <a:gd name="connsiteY13" fmla="*/ 117687 h 135966"/>
                <a:gd name="connsiteX14" fmla="*/ 74328 w 211503"/>
                <a:gd name="connsiteY14" fmla="*/ 111039 h 135966"/>
                <a:gd name="connsiteX15" fmla="*/ 100917 w 211503"/>
                <a:gd name="connsiteY15" fmla="*/ 95781 h 135966"/>
                <a:gd name="connsiteX16" fmla="*/ 111644 w 211503"/>
                <a:gd name="connsiteY16" fmla="*/ 85961 h 135966"/>
                <a:gd name="connsiteX17" fmla="*/ 104392 w 211503"/>
                <a:gd name="connsiteY17" fmla="*/ 77199 h 135966"/>
                <a:gd name="connsiteX18" fmla="*/ 96536 w 211503"/>
                <a:gd name="connsiteY18" fmla="*/ 72667 h 135966"/>
                <a:gd name="connsiteX19" fmla="*/ 34294 w 211503"/>
                <a:gd name="connsiteY19" fmla="*/ 108622 h 135966"/>
                <a:gd name="connsiteX20" fmla="*/ 11331 w 211503"/>
                <a:gd name="connsiteY20" fmla="*/ 95328 h 135966"/>
                <a:gd name="connsiteX21" fmla="*/ 156512 w 211503"/>
                <a:gd name="connsiteY21" fmla="*/ 11331 h 135966"/>
                <a:gd name="connsiteX22" fmla="*/ 125542 w 211503"/>
                <a:gd name="connsiteY22" fmla="*/ 65415 h 135966"/>
                <a:gd name="connsiteX23" fmla="*/ 139441 w 211503"/>
                <a:gd name="connsiteY23" fmla="*/ 69343 h 135966"/>
                <a:gd name="connsiteX24" fmla="*/ 154700 w 211503"/>
                <a:gd name="connsiteY24" fmla="*/ 64509 h 135966"/>
                <a:gd name="connsiteX25" fmla="*/ 165879 w 211503"/>
                <a:gd name="connsiteY25" fmla="*/ 58012 h 135966"/>
                <a:gd name="connsiteX26" fmla="*/ 174490 w 211503"/>
                <a:gd name="connsiteY26" fmla="*/ 49854 h 135966"/>
                <a:gd name="connsiteX27" fmla="*/ 169203 w 211503"/>
                <a:gd name="connsiteY27" fmla="*/ 42754 h 135966"/>
                <a:gd name="connsiteX28" fmla="*/ 158778 w 211503"/>
                <a:gd name="connsiteY28" fmla="*/ 36711 h 135966"/>
                <a:gd name="connsiteX29" fmla="*/ 117233 w 211503"/>
                <a:gd name="connsiteY29" fmla="*/ 60732 h 135966"/>
                <a:gd name="connsiteX30" fmla="*/ 125542 w 211503"/>
                <a:gd name="connsiteY30" fmla="*/ 65415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1503" h="135966">
                  <a:moveTo>
                    <a:pt x="156512" y="11331"/>
                  </a:moveTo>
                  <a:lnTo>
                    <a:pt x="190504" y="30970"/>
                  </a:lnTo>
                  <a:cubicBezTo>
                    <a:pt x="202288" y="37768"/>
                    <a:pt x="208180" y="44416"/>
                    <a:pt x="208180" y="50610"/>
                  </a:cubicBezTo>
                  <a:cubicBezTo>
                    <a:pt x="208180" y="56955"/>
                    <a:pt x="202439" y="63300"/>
                    <a:pt x="191108" y="69796"/>
                  </a:cubicBezTo>
                  <a:lnTo>
                    <a:pt x="182195" y="74933"/>
                  </a:lnTo>
                  <a:cubicBezTo>
                    <a:pt x="167088" y="83695"/>
                    <a:pt x="152584" y="86263"/>
                    <a:pt x="138535" y="82789"/>
                  </a:cubicBezTo>
                  <a:lnTo>
                    <a:pt x="138081" y="83091"/>
                  </a:lnTo>
                  <a:cubicBezTo>
                    <a:pt x="142009" y="87321"/>
                    <a:pt x="142463" y="91551"/>
                    <a:pt x="139743" y="95781"/>
                  </a:cubicBezTo>
                  <a:cubicBezTo>
                    <a:pt x="136873" y="100011"/>
                    <a:pt x="131283" y="104694"/>
                    <a:pt x="122672" y="109680"/>
                  </a:cubicBezTo>
                  <a:lnTo>
                    <a:pt x="97140" y="124334"/>
                  </a:lnTo>
                  <a:cubicBezTo>
                    <a:pt x="93061" y="126751"/>
                    <a:pt x="89738" y="128715"/>
                    <a:pt x="87472" y="130377"/>
                  </a:cubicBezTo>
                  <a:cubicBezTo>
                    <a:pt x="85206" y="132039"/>
                    <a:pt x="83393" y="133851"/>
                    <a:pt x="82033" y="135966"/>
                  </a:cubicBezTo>
                  <a:lnTo>
                    <a:pt x="58617" y="122521"/>
                  </a:lnTo>
                  <a:cubicBezTo>
                    <a:pt x="60127" y="120708"/>
                    <a:pt x="61789" y="119046"/>
                    <a:pt x="63602" y="117687"/>
                  </a:cubicBezTo>
                  <a:cubicBezTo>
                    <a:pt x="65415" y="116327"/>
                    <a:pt x="69041" y="114061"/>
                    <a:pt x="74328" y="111039"/>
                  </a:cubicBezTo>
                  <a:lnTo>
                    <a:pt x="100917" y="95781"/>
                  </a:lnTo>
                  <a:cubicBezTo>
                    <a:pt x="107565" y="92004"/>
                    <a:pt x="111039" y="88680"/>
                    <a:pt x="111644" y="85961"/>
                  </a:cubicBezTo>
                  <a:cubicBezTo>
                    <a:pt x="112097" y="83242"/>
                    <a:pt x="109680" y="80220"/>
                    <a:pt x="104392" y="77199"/>
                  </a:cubicBezTo>
                  <a:lnTo>
                    <a:pt x="96536" y="72667"/>
                  </a:lnTo>
                  <a:lnTo>
                    <a:pt x="34294" y="108622"/>
                  </a:lnTo>
                  <a:lnTo>
                    <a:pt x="11331" y="95328"/>
                  </a:lnTo>
                  <a:lnTo>
                    <a:pt x="156512" y="11331"/>
                  </a:lnTo>
                  <a:close/>
                  <a:moveTo>
                    <a:pt x="125542" y="65415"/>
                  </a:moveTo>
                  <a:cubicBezTo>
                    <a:pt x="130074" y="68134"/>
                    <a:pt x="134758" y="69343"/>
                    <a:pt x="139441" y="69343"/>
                  </a:cubicBezTo>
                  <a:cubicBezTo>
                    <a:pt x="144124" y="69343"/>
                    <a:pt x="149110" y="67681"/>
                    <a:pt x="154700" y="64509"/>
                  </a:cubicBezTo>
                  <a:lnTo>
                    <a:pt x="165879" y="58012"/>
                  </a:lnTo>
                  <a:cubicBezTo>
                    <a:pt x="171166" y="54991"/>
                    <a:pt x="174037" y="52272"/>
                    <a:pt x="174490" y="49854"/>
                  </a:cubicBezTo>
                  <a:cubicBezTo>
                    <a:pt x="174943" y="47437"/>
                    <a:pt x="173131" y="45020"/>
                    <a:pt x="169203" y="42754"/>
                  </a:cubicBezTo>
                  <a:lnTo>
                    <a:pt x="158778" y="36711"/>
                  </a:lnTo>
                  <a:lnTo>
                    <a:pt x="117233" y="60732"/>
                  </a:lnTo>
                  <a:lnTo>
                    <a:pt x="125542" y="65415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1010701" y="3788673"/>
              <a:ext cx="211503" cy="120859"/>
            </a:xfrm>
            <a:custGeom>
              <a:avLst/>
              <a:gdLst>
                <a:gd name="connsiteX0" fmla="*/ 135815 w 211503"/>
                <a:gd name="connsiteY0" fmla="*/ 37164 h 120858"/>
                <a:gd name="connsiteX1" fmla="*/ 111795 w 211503"/>
                <a:gd name="connsiteY1" fmla="*/ 23265 h 120858"/>
                <a:gd name="connsiteX2" fmla="*/ 132492 w 211503"/>
                <a:gd name="connsiteY2" fmla="*/ 11331 h 120858"/>
                <a:gd name="connsiteX3" fmla="*/ 203496 w 211503"/>
                <a:gd name="connsiteY3" fmla="*/ 52272 h 120858"/>
                <a:gd name="connsiteX4" fmla="*/ 182799 w 211503"/>
                <a:gd name="connsiteY4" fmla="*/ 64206 h 120858"/>
                <a:gd name="connsiteX5" fmla="*/ 158778 w 211503"/>
                <a:gd name="connsiteY5" fmla="*/ 50308 h 120858"/>
                <a:gd name="connsiteX6" fmla="*/ 34294 w 211503"/>
                <a:gd name="connsiteY6" fmla="*/ 122219 h 120858"/>
                <a:gd name="connsiteX7" fmla="*/ 11331 w 211503"/>
                <a:gd name="connsiteY7" fmla="*/ 108924 h 120858"/>
                <a:gd name="connsiteX8" fmla="*/ 135815 w 211503"/>
                <a:gd name="connsiteY8" fmla="*/ 37164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03" h="120858">
                  <a:moveTo>
                    <a:pt x="135815" y="37164"/>
                  </a:moveTo>
                  <a:lnTo>
                    <a:pt x="111795" y="23265"/>
                  </a:lnTo>
                  <a:lnTo>
                    <a:pt x="132492" y="11331"/>
                  </a:lnTo>
                  <a:lnTo>
                    <a:pt x="203496" y="52272"/>
                  </a:lnTo>
                  <a:lnTo>
                    <a:pt x="182799" y="64206"/>
                  </a:lnTo>
                  <a:lnTo>
                    <a:pt x="158778" y="50308"/>
                  </a:lnTo>
                  <a:lnTo>
                    <a:pt x="34294" y="122219"/>
                  </a:lnTo>
                  <a:lnTo>
                    <a:pt x="11331" y="108924"/>
                  </a:lnTo>
                  <a:lnTo>
                    <a:pt x="135815" y="37164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1068864" y="3835959"/>
              <a:ext cx="181288" cy="105752"/>
            </a:xfrm>
            <a:custGeom>
              <a:avLst/>
              <a:gdLst>
                <a:gd name="connsiteX0" fmla="*/ 156512 w 181288"/>
                <a:gd name="connsiteY0" fmla="*/ 11331 h 105751"/>
                <a:gd name="connsiteX1" fmla="*/ 179476 w 181288"/>
                <a:gd name="connsiteY1" fmla="*/ 24625 h 105751"/>
                <a:gd name="connsiteX2" fmla="*/ 34294 w 181288"/>
                <a:gd name="connsiteY2" fmla="*/ 108471 h 105751"/>
                <a:gd name="connsiteX3" fmla="*/ 11331 w 181288"/>
                <a:gd name="connsiteY3" fmla="*/ 95176 h 105751"/>
                <a:gd name="connsiteX4" fmla="*/ 156512 w 181288"/>
                <a:gd name="connsiteY4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88" h="105751">
                  <a:moveTo>
                    <a:pt x="156512" y="11331"/>
                  </a:moveTo>
                  <a:lnTo>
                    <a:pt x="179476" y="24625"/>
                  </a:lnTo>
                  <a:lnTo>
                    <a:pt x="34294" y="108471"/>
                  </a:lnTo>
                  <a:lnTo>
                    <a:pt x="11331" y="95176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1108899" y="3859073"/>
              <a:ext cx="226611" cy="105752"/>
            </a:xfrm>
            <a:custGeom>
              <a:avLst/>
              <a:gdLst>
                <a:gd name="connsiteX0" fmla="*/ 156512 w 226610"/>
                <a:gd name="connsiteY0" fmla="*/ 11331 h 105751"/>
                <a:gd name="connsiteX1" fmla="*/ 217244 w 226610"/>
                <a:gd name="connsiteY1" fmla="*/ 46380 h 105751"/>
                <a:gd name="connsiteX2" fmla="*/ 196547 w 226610"/>
                <a:gd name="connsiteY2" fmla="*/ 58314 h 105751"/>
                <a:gd name="connsiteX3" fmla="*/ 158778 w 226610"/>
                <a:gd name="connsiteY3" fmla="*/ 36560 h 105751"/>
                <a:gd name="connsiteX4" fmla="*/ 118291 w 226610"/>
                <a:gd name="connsiteY4" fmla="*/ 59976 h 105751"/>
                <a:gd name="connsiteX5" fmla="*/ 147901 w 226610"/>
                <a:gd name="connsiteY5" fmla="*/ 77048 h 105751"/>
                <a:gd name="connsiteX6" fmla="*/ 127204 w 226610"/>
                <a:gd name="connsiteY6" fmla="*/ 88982 h 105751"/>
                <a:gd name="connsiteX7" fmla="*/ 97594 w 226610"/>
                <a:gd name="connsiteY7" fmla="*/ 71911 h 105751"/>
                <a:gd name="connsiteX8" fmla="*/ 34294 w 226610"/>
                <a:gd name="connsiteY8" fmla="*/ 108471 h 105751"/>
                <a:gd name="connsiteX9" fmla="*/ 11331 w 226610"/>
                <a:gd name="connsiteY9" fmla="*/ 95176 h 105751"/>
                <a:gd name="connsiteX10" fmla="*/ 156512 w 226610"/>
                <a:gd name="connsiteY10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0" h="105751">
                  <a:moveTo>
                    <a:pt x="156512" y="11331"/>
                  </a:moveTo>
                  <a:lnTo>
                    <a:pt x="217244" y="46380"/>
                  </a:lnTo>
                  <a:lnTo>
                    <a:pt x="196547" y="58314"/>
                  </a:lnTo>
                  <a:lnTo>
                    <a:pt x="158778" y="36560"/>
                  </a:lnTo>
                  <a:lnTo>
                    <a:pt x="118291" y="59976"/>
                  </a:lnTo>
                  <a:lnTo>
                    <a:pt x="147901" y="77048"/>
                  </a:lnTo>
                  <a:lnTo>
                    <a:pt x="127204" y="88982"/>
                  </a:lnTo>
                  <a:lnTo>
                    <a:pt x="97594" y="71911"/>
                  </a:lnTo>
                  <a:lnTo>
                    <a:pt x="34294" y="108471"/>
                  </a:lnTo>
                  <a:lnTo>
                    <a:pt x="11331" y="95176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1180659" y="3900619"/>
              <a:ext cx="181288" cy="105752"/>
            </a:xfrm>
            <a:custGeom>
              <a:avLst/>
              <a:gdLst>
                <a:gd name="connsiteX0" fmla="*/ 156512 w 181288"/>
                <a:gd name="connsiteY0" fmla="*/ 11331 h 105751"/>
                <a:gd name="connsiteX1" fmla="*/ 179476 w 181288"/>
                <a:gd name="connsiteY1" fmla="*/ 24625 h 105751"/>
                <a:gd name="connsiteX2" fmla="*/ 34294 w 181288"/>
                <a:gd name="connsiteY2" fmla="*/ 108320 h 105751"/>
                <a:gd name="connsiteX3" fmla="*/ 11331 w 181288"/>
                <a:gd name="connsiteY3" fmla="*/ 95025 h 105751"/>
                <a:gd name="connsiteX4" fmla="*/ 156512 w 181288"/>
                <a:gd name="connsiteY4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88" h="105751">
                  <a:moveTo>
                    <a:pt x="156512" y="11331"/>
                  </a:moveTo>
                  <a:lnTo>
                    <a:pt x="179476" y="24625"/>
                  </a:lnTo>
                  <a:lnTo>
                    <a:pt x="34294" y="108320"/>
                  </a:lnTo>
                  <a:lnTo>
                    <a:pt x="11331" y="95025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1235169" y="3932021"/>
              <a:ext cx="196396" cy="120859"/>
            </a:xfrm>
            <a:custGeom>
              <a:avLst/>
              <a:gdLst>
                <a:gd name="connsiteX0" fmla="*/ 11357 w 196395"/>
                <a:gd name="connsiteY0" fmla="*/ 86888 h 120858"/>
                <a:gd name="connsiteX1" fmla="*/ 29033 w 196395"/>
                <a:gd name="connsiteY1" fmla="*/ 66644 h 120858"/>
                <a:gd name="connsiteX2" fmla="*/ 106987 w 196395"/>
                <a:gd name="connsiteY2" fmla="*/ 21624 h 120858"/>
                <a:gd name="connsiteX3" fmla="*/ 142036 w 196395"/>
                <a:gd name="connsiteY3" fmla="*/ 11351 h 120858"/>
                <a:gd name="connsiteX4" fmla="*/ 176481 w 196395"/>
                <a:gd name="connsiteY4" fmla="*/ 20416 h 120858"/>
                <a:gd name="connsiteX5" fmla="*/ 192344 w 196395"/>
                <a:gd name="connsiteY5" fmla="*/ 40357 h 120858"/>
                <a:gd name="connsiteX6" fmla="*/ 174668 w 196395"/>
                <a:gd name="connsiteY6" fmla="*/ 60601 h 120858"/>
                <a:gd name="connsiteX7" fmla="*/ 159259 w 196395"/>
                <a:gd name="connsiteY7" fmla="*/ 69515 h 120858"/>
                <a:gd name="connsiteX8" fmla="*/ 137504 w 196395"/>
                <a:gd name="connsiteY8" fmla="*/ 56975 h 120858"/>
                <a:gd name="connsiteX9" fmla="*/ 154273 w 196395"/>
                <a:gd name="connsiteY9" fmla="*/ 47307 h 120858"/>
                <a:gd name="connsiteX10" fmla="*/ 156237 w 196395"/>
                <a:gd name="connsiteY10" fmla="*/ 32955 h 120858"/>
                <a:gd name="connsiteX11" fmla="*/ 131310 w 196395"/>
                <a:gd name="connsiteY11" fmla="*/ 34163 h 120858"/>
                <a:gd name="connsiteX12" fmla="*/ 50183 w 196395"/>
                <a:gd name="connsiteY12" fmla="*/ 80996 h 120858"/>
                <a:gd name="connsiteX13" fmla="*/ 48371 w 196395"/>
                <a:gd name="connsiteY13" fmla="*/ 95348 h 120858"/>
                <a:gd name="connsiteX14" fmla="*/ 73147 w 196395"/>
                <a:gd name="connsiteY14" fmla="*/ 94291 h 120858"/>
                <a:gd name="connsiteX15" fmla="*/ 95354 w 196395"/>
                <a:gd name="connsiteY15" fmla="*/ 81449 h 120858"/>
                <a:gd name="connsiteX16" fmla="*/ 117109 w 196395"/>
                <a:gd name="connsiteY16" fmla="*/ 93988 h 120858"/>
                <a:gd name="connsiteX17" fmla="*/ 96563 w 196395"/>
                <a:gd name="connsiteY17" fmla="*/ 105772 h 120858"/>
                <a:gd name="connsiteX18" fmla="*/ 61514 w 196395"/>
                <a:gd name="connsiteY18" fmla="*/ 116045 h 120858"/>
                <a:gd name="connsiteX19" fmla="*/ 27069 w 196395"/>
                <a:gd name="connsiteY19" fmla="*/ 106981 h 120858"/>
                <a:gd name="connsiteX20" fmla="*/ 11357 w 196395"/>
                <a:gd name="connsiteY20" fmla="*/ 86888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395" h="120858">
                  <a:moveTo>
                    <a:pt x="11357" y="86888"/>
                  </a:moveTo>
                  <a:cubicBezTo>
                    <a:pt x="11811" y="79939"/>
                    <a:pt x="17703" y="73291"/>
                    <a:pt x="29033" y="66644"/>
                  </a:cubicBezTo>
                  <a:lnTo>
                    <a:pt x="106987" y="21624"/>
                  </a:lnTo>
                  <a:cubicBezTo>
                    <a:pt x="118318" y="15128"/>
                    <a:pt x="129950" y="11653"/>
                    <a:pt x="142036" y="11351"/>
                  </a:cubicBezTo>
                  <a:cubicBezTo>
                    <a:pt x="153971" y="11049"/>
                    <a:pt x="165453" y="14070"/>
                    <a:pt x="176481" y="20416"/>
                  </a:cubicBezTo>
                  <a:cubicBezTo>
                    <a:pt x="187509" y="26761"/>
                    <a:pt x="192797" y="33408"/>
                    <a:pt x="192344" y="40357"/>
                  </a:cubicBezTo>
                  <a:cubicBezTo>
                    <a:pt x="191891" y="47307"/>
                    <a:pt x="185999" y="53954"/>
                    <a:pt x="174668" y="60601"/>
                  </a:cubicBezTo>
                  <a:lnTo>
                    <a:pt x="159259" y="69515"/>
                  </a:lnTo>
                  <a:lnTo>
                    <a:pt x="137504" y="56975"/>
                  </a:lnTo>
                  <a:lnTo>
                    <a:pt x="154273" y="47307"/>
                  </a:lnTo>
                  <a:cubicBezTo>
                    <a:pt x="163187" y="42170"/>
                    <a:pt x="163942" y="37336"/>
                    <a:pt x="156237" y="32955"/>
                  </a:cubicBezTo>
                  <a:cubicBezTo>
                    <a:pt x="148532" y="28574"/>
                    <a:pt x="140223" y="28876"/>
                    <a:pt x="131310" y="34163"/>
                  </a:cubicBezTo>
                  <a:lnTo>
                    <a:pt x="50183" y="80996"/>
                  </a:lnTo>
                  <a:cubicBezTo>
                    <a:pt x="41270" y="86133"/>
                    <a:pt x="40666" y="90816"/>
                    <a:pt x="48371" y="95348"/>
                  </a:cubicBezTo>
                  <a:cubicBezTo>
                    <a:pt x="56075" y="99729"/>
                    <a:pt x="64233" y="99427"/>
                    <a:pt x="73147" y="94291"/>
                  </a:cubicBezTo>
                  <a:lnTo>
                    <a:pt x="95354" y="81449"/>
                  </a:lnTo>
                  <a:lnTo>
                    <a:pt x="117109" y="93988"/>
                  </a:lnTo>
                  <a:lnTo>
                    <a:pt x="96563" y="105772"/>
                  </a:lnTo>
                  <a:cubicBezTo>
                    <a:pt x="85233" y="112268"/>
                    <a:pt x="73600" y="115743"/>
                    <a:pt x="61514" y="116045"/>
                  </a:cubicBezTo>
                  <a:cubicBezTo>
                    <a:pt x="49579" y="116347"/>
                    <a:pt x="37946" y="113326"/>
                    <a:pt x="27069" y="106981"/>
                  </a:cubicBezTo>
                  <a:cubicBezTo>
                    <a:pt x="16192" y="100334"/>
                    <a:pt x="10904" y="93686"/>
                    <a:pt x="11357" y="86888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1294568" y="3980083"/>
              <a:ext cx="211503" cy="135966"/>
            </a:xfrm>
            <a:custGeom>
              <a:avLst/>
              <a:gdLst>
                <a:gd name="connsiteX0" fmla="*/ 180382 w 211503"/>
                <a:gd name="connsiteY0" fmla="*/ 11331 h 135966"/>
                <a:gd name="connsiteX1" fmla="*/ 211503 w 211503"/>
                <a:gd name="connsiteY1" fmla="*/ 29308 h 135966"/>
                <a:gd name="connsiteX2" fmla="*/ 90191 w 211503"/>
                <a:gd name="connsiteY2" fmla="*/ 126902 h 135966"/>
                <a:gd name="connsiteX3" fmla="*/ 67228 w 211503"/>
                <a:gd name="connsiteY3" fmla="*/ 113608 h 135966"/>
                <a:gd name="connsiteX4" fmla="*/ 91853 w 211503"/>
                <a:gd name="connsiteY4" fmla="*/ 94572 h 135966"/>
                <a:gd name="connsiteX5" fmla="*/ 91400 w 211503"/>
                <a:gd name="connsiteY5" fmla="*/ 94875 h 135966"/>
                <a:gd name="connsiteX6" fmla="*/ 65264 w 211503"/>
                <a:gd name="connsiteY6" fmla="*/ 79767 h 135966"/>
                <a:gd name="connsiteX7" fmla="*/ 32632 w 211503"/>
                <a:gd name="connsiteY7" fmla="*/ 93817 h 135966"/>
                <a:gd name="connsiteX8" fmla="*/ 11331 w 211503"/>
                <a:gd name="connsiteY8" fmla="*/ 81580 h 135966"/>
                <a:gd name="connsiteX9" fmla="*/ 180382 w 211503"/>
                <a:gd name="connsiteY9" fmla="*/ 11331 h 135966"/>
                <a:gd name="connsiteX10" fmla="*/ 108320 w 211503"/>
                <a:gd name="connsiteY10" fmla="*/ 81882 h 135966"/>
                <a:gd name="connsiteX11" fmla="*/ 169807 w 211503"/>
                <a:gd name="connsiteY11" fmla="*/ 34596 h 135966"/>
                <a:gd name="connsiteX12" fmla="*/ 169354 w 211503"/>
                <a:gd name="connsiteY12" fmla="*/ 34294 h 135966"/>
                <a:gd name="connsiteX13" fmla="*/ 87623 w 211503"/>
                <a:gd name="connsiteY13" fmla="*/ 69947 h 135966"/>
                <a:gd name="connsiteX14" fmla="*/ 108320 w 211503"/>
                <a:gd name="connsiteY14" fmla="*/ 81882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1503" h="135966">
                  <a:moveTo>
                    <a:pt x="180382" y="11331"/>
                  </a:moveTo>
                  <a:lnTo>
                    <a:pt x="211503" y="29308"/>
                  </a:lnTo>
                  <a:lnTo>
                    <a:pt x="90191" y="126902"/>
                  </a:lnTo>
                  <a:lnTo>
                    <a:pt x="67228" y="113608"/>
                  </a:lnTo>
                  <a:lnTo>
                    <a:pt x="91853" y="94572"/>
                  </a:lnTo>
                  <a:lnTo>
                    <a:pt x="91400" y="94875"/>
                  </a:lnTo>
                  <a:lnTo>
                    <a:pt x="65264" y="79767"/>
                  </a:lnTo>
                  <a:lnTo>
                    <a:pt x="32632" y="93817"/>
                  </a:lnTo>
                  <a:lnTo>
                    <a:pt x="11331" y="81580"/>
                  </a:lnTo>
                  <a:lnTo>
                    <a:pt x="180382" y="11331"/>
                  </a:lnTo>
                  <a:close/>
                  <a:moveTo>
                    <a:pt x="108320" y="81882"/>
                  </a:moveTo>
                  <a:lnTo>
                    <a:pt x="169807" y="34596"/>
                  </a:lnTo>
                  <a:lnTo>
                    <a:pt x="169354" y="34294"/>
                  </a:lnTo>
                  <a:lnTo>
                    <a:pt x="87623" y="69947"/>
                  </a:lnTo>
                  <a:lnTo>
                    <a:pt x="108320" y="81882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1392615" y="4009090"/>
              <a:ext cx="211503" cy="120859"/>
            </a:xfrm>
            <a:custGeom>
              <a:avLst/>
              <a:gdLst>
                <a:gd name="connsiteX0" fmla="*/ 135815 w 211503"/>
                <a:gd name="connsiteY0" fmla="*/ 37164 h 120858"/>
                <a:gd name="connsiteX1" fmla="*/ 111795 w 211503"/>
                <a:gd name="connsiteY1" fmla="*/ 23265 h 120858"/>
                <a:gd name="connsiteX2" fmla="*/ 132492 w 211503"/>
                <a:gd name="connsiteY2" fmla="*/ 11331 h 120858"/>
                <a:gd name="connsiteX3" fmla="*/ 203496 w 211503"/>
                <a:gd name="connsiteY3" fmla="*/ 52271 h 120858"/>
                <a:gd name="connsiteX4" fmla="*/ 182799 w 211503"/>
                <a:gd name="connsiteY4" fmla="*/ 64206 h 120858"/>
                <a:gd name="connsiteX5" fmla="*/ 158778 w 211503"/>
                <a:gd name="connsiteY5" fmla="*/ 50307 h 120858"/>
                <a:gd name="connsiteX6" fmla="*/ 34294 w 211503"/>
                <a:gd name="connsiteY6" fmla="*/ 122219 h 120858"/>
                <a:gd name="connsiteX7" fmla="*/ 11331 w 211503"/>
                <a:gd name="connsiteY7" fmla="*/ 108924 h 120858"/>
                <a:gd name="connsiteX8" fmla="*/ 135815 w 211503"/>
                <a:gd name="connsiteY8" fmla="*/ 37164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03" h="120858">
                  <a:moveTo>
                    <a:pt x="135815" y="37164"/>
                  </a:moveTo>
                  <a:lnTo>
                    <a:pt x="111795" y="23265"/>
                  </a:lnTo>
                  <a:lnTo>
                    <a:pt x="132492" y="11331"/>
                  </a:lnTo>
                  <a:lnTo>
                    <a:pt x="203496" y="52271"/>
                  </a:lnTo>
                  <a:lnTo>
                    <a:pt x="182799" y="64206"/>
                  </a:lnTo>
                  <a:lnTo>
                    <a:pt x="158778" y="50307"/>
                  </a:lnTo>
                  <a:lnTo>
                    <a:pt x="34294" y="122219"/>
                  </a:lnTo>
                  <a:lnTo>
                    <a:pt x="11331" y="108924"/>
                  </a:lnTo>
                  <a:lnTo>
                    <a:pt x="135815" y="37164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/>
            <p:cNvSpPr/>
            <p:nvPr/>
          </p:nvSpPr>
          <p:spPr>
            <a:xfrm>
              <a:off x="1450930" y="4056527"/>
              <a:ext cx="226611" cy="135966"/>
            </a:xfrm>
            <a:custGeom>
              <a:avLst/>
              <a:gdLst>
                <a:gd name="connsiteX0" fmla="*/ 156361 w 226610"/>
                <a:gd name="connsiteY0" fmla="*/ 11331 h 135966"/>
                <a:gd name="connsiteX1" fmla="*/ 218906 w 226610"/>
                <a:gd name="connsiteY1" fmla="*/ 47437 h 135966"/>
                <a:gd name="connsiteX2" fmla="*/ 198209 w 226610"/>
                <a:gd name="connsiteY2" fmla="*/ 59372 h 135966"/>
                <a:gd name="connsiteX3" fmla="*/ 158627 w 226610"/>
                <a:gd name="connsiteY3" fmla="*/ 36409 h 135966"/>
                <a:gd name="connsiteX4" fmla="*/ 120255 w 226610"/>
                <a:gd name="connsiteY4" fmla="*/ 58616 h 135966"/>
                <a:gd name="connsiteX5" fmla="*/ 151829 w 226610"/>
                <a:gd name="connsiteY5" fmla="*/ 76745 h 135966"/>
                <a:gd name="connsiteX6" fmla="*/ 131132 w 226610"/>
                <a:gd name="connsiteY6" fmla="*/ 88680 h 135966"/>
                <a:gd name="connsiteX7" fmla="*/ 99558 w 226610"/>
                <a:gd name="connsiteY7" fmla="*/ 70551 h 135966"/>
                <a:gd name="connsiteX8" fmla="*/ 54991 w 226610"/>
                <a:gd name="connsiteY8" fmla="*/ 96234 h 135966"/>
                <a:gd name="connsiteX9" fmla="*/ 94572 w 226610"/>
                <a:gd name="connsiteY9" fmla="*/ 119197 h 135966"/>
                <a:gd name="connsiteX10" fmla="*/ 73875 w 226610"/>
                <a:gd name="connsiteY10" fmla="*/ 131132 h 135966"/>
                <a:gd name="connsiteX11" fmla="*/ 11331 w 226610"/>
                <a:gd name="connsiteY11" fmla="*/ 95025 h 135966"/>
                <a:gd name="connsiteX12" fmla="*/ 156361 w 226610"/>
                <a:gd name="connsiteY12" fmla="*/ 11331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610" h="135966">
                  <a:moveTo>
                    <a:pt x="156361" y="11331"/>
                  </a:moveTo>
                  <a:lnTo>
                    <a:pt x="218906" y="47437"/>
                  </a:lnTo>
                  <a:lnTo>
                    <a:pt x="198209" y="59372"/>
                  </a:lnTo>
                  <a:lnTo>
                    <a:pt x="158627" y="36409"/>
                  </a:lnTo>
                  <a:lnTo>
                    <a:pt x="120255" y="58616"/>
                  </a:lnTo>
                  <a:lnTo>
                    <a:pt x="151829" y="76745"/>
                  </a:lnTo>
                  <a:lnTo>
                    <a:pt x="131132" y="88680"/>
                  </a:lnTo>
                  <a:lnTo>
                    <a:pt x="99558" y="70551"/>
                  </a:lnTo>
                  <a:lnTo>
                    <a:pt x="54991" y="96234"/>
                  </a:lnTo>
                  <a:lnTo>
                    <a:pt x="94572" y="119197"/>
                  </a:lnTo>
                  <a:lnTo>
                    <a:pt x="73875" y="131132"/>
                  </a:lnTo>
                  <a:lnTo>
                    <a:pt x="11331" y="95025"/>
                  </a:lnTo>
                  <a:lnTo>
                    <a:pt x="15636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178755" y="3323819"/>
              <a:ext cx="453221" cy="498543"/>
            </a:xfrm>
            <a:custGeom>
              <a:avLst/>
              <a:gdLst>
                <a:gd name="connsiteX0" fmla="*/ 18867 w 453221"/>
                <a:gd name="connsiteY0" fmla="*/ 493256 h 498543"/>
                <a:gd name="connsiteX1" fmla="*/ 12371 w 453221"/>
                <a:gd name="connsiteY1" fmla="*/ 489479 h 498543"/>
                <a:gd name="connsiteX2" fmla="*/ 15091 w 453221"/>
                <a:gd name="connsiteY2" fmla="*/ 479206 h 498543"/>
                <a:gd name="connsiteX3" fmla="*/ 41075 w 453221"/>
                <a:gd name="connsiteY3" fmla="*/ 463947 h 498543"/>
                <a:gd name="connsiteX4" fmla="*/ 51348 w 453221"/>
                <a:gd name="connsiteY4" fmla="*/ 466667 h 498543"/>
                <a:gd name="connsiteX5" fmla="*/ 48629 w 453221"/>
                <a:gd name="connsiteY5" fmla="*/ 476940 h 498543"/>
                <a:gd name="connsiteX6" fmla="*/ 22644 w 453221"/>
                <a:gd name="connsiteY6" fmla="*/ 492198 h 498543"/>
                <a:gd name="connsiteX7" fmla="*/ 18867 w 453221"/>
                <a:gd name="connsiteY7" fmla="*/ 493256 h 498543"/>
                <a:gd name="connsiteX8" fmla="*/ 83980 w 453221"/>
                <a:gd name="connsiteY8" fmla="*/ 455034 h 498543"/>
                <a:gd name="connsiteX9" fmla="*/ 77484 w 453221"/>
                <a:gd name="connsiteY9" fmla="*/ 451257 h 498543"/>
                <a:gd name="connsiteX10" fmla="*/ 80203 w 453221"/>
                <a:gd name="connsiteY10" fmla="*/ 440984 h 498543"/>
                <a:gd name="connsiteX11" fmla="*/ 106188 w 453221"/>
                <a:gd name="connsiteY11" fmla="*/ 425726 h 498543"/>
                <a:gd name="connsiteX12" fmla="*/ 116461 w 453221"/>
                <a:gd name="connsiteY12" fmla="*/ 428445 h 498543"/>
                <a:gd name="connsiteX13" fmla="*/ 113742 w 453221"/>
                <a:gd name="connsiteY13" fmla="*/ 438718 h 498543"/>
                <a:gd name="connsiteX14" fmla="*/ 87757 w 453221"/>
                <a:gd name="connsiteY14" fmla="*/ 453976 h 498543"/>
                <a:gd name="connsiteX15" fmla="*/ 83980 w 453221"/>
                <a:gd name="connsiteY15" fmla="*/ 455034 h 498543"/>
                <a:gd name="connsiteX16" fmla="*/ 149093 w 453221"/>
                <a:gd name="connsiteY16" fmla="*/ 416661 h 498543"/>
                <a:gd name="connsiteX17" fmla="*/ 142597 w 453221"/>
                <a:gd name="connsiteY17" fmla="*/ 412885 h 498543"/>
                <a:gd name="connsiteX18" fmla="*/ 145316 w 453221"/>
                <a:gd name="connsiteY18" fmla="*/ 402611 h 498543"/>
                <a:gd name="connsiteX19" fmla="*/ 171301 w 453221"/>
                <a:gd name="connsiteY19" fmla="*/ 387353 h 498543"/>
                <a:gd name="connsiteX20" fmla="*/ 181574 w 453221"/>
                <a:gd name="connsiteY20" fmla="*/ 390072 h 498543"/>
                <a:gd name="connsiteX21" fmla="*/ 178854 w 453221"/>
                <a:gd name="connsiteY21" fmla="*/ 400345 h 498543"/>
                <a:gd name="connsiteX22" fmla="*/ 152870 w 453221"/>
                <a:gd name="connsiteY22" fmla="*/ 415604 h 498543"/>
                <a:gd name="connsiteX23" fmla="*/ 149093 w 453221"/>
                <a:gd name="connsiteY23" fmla="*/ 416661 h 498543"/>
                <a:gd name="connsiteX24" fmla="*/ 214206 w 453221"/>
                <a:gd name="connsiteY24" fmla="*/ 378439 h 498543"/>
                <a:gd name="connsiteX25" fmla="*/ 207710 w 453221"/>
                <a:gd name="connsiteY25" fmla="*/ 374663 h 498543"/>
                <a:gd name="connsiteX26" fmla="*/ 210429 w 453221"/>
                <a:gd name="connsiteY26" fmla="*/ 364390 h 498543"/>
                <a:gd name="connsiteX27" fmla="*/ 236414 w 453221"/>
                <a:gd name="connsiteY27" fmla="*/ 349131 h 498543"/>
                <a:gd name="connsiteX28" fmla="*/ 246687 w 453221"/>
                <a:gd name="connsiteY28" fmla="*/ 351851 h 498543"/>
                <a:gd name="connsiteX29" fmla="*/ 243967 w 453221"/>
                <a:gd name="connsiteY29" fmla="*/ 362124 h 498543"/>
                <a:gd name="connsiteX30" fmla="*/ 217983 w 453221"/>
                <a:gd name="connsiteY30" fmla="*/ 377382 h 498543"/>
                <a:gd name="connsiteX31" fmla="*/ 214206 w 453221"/>
                <a:gd name="connsiteY31" fmla="*/ 378439 h 498543"/>
                <a:gd name="connsiteX32" fmla="*/ 279319 w 453221"/>
                <a:gd name="connsiteY32" fmla="*/ 340067 h 498543"/>
                <a:gd name="connsiteX33" fmla="*/ 272822 w 453221"/>
                <a:gd name="connsiteY33" fmla="*/ 336290 h 498543"/>
                <a:gd name="connsiteX34" fmla="*/ 275542 w 453221"/>
                <a:gd name="connsiteY34" fmla="*/ 326017 h 498543"/>
                <a:gd name="connsiteX35" fmla="*/ 301526 w 453221"/>
                <a:gd name="connsiteY35" fmla="*/ 310759 h 498543"/>
                <a:gd name="connsiteX36" fmla="*/ 311799 w 453221"/>
                <a:gd name="connsiteY36" fmla="*/ 313478 h 498543"/>
                <a:gd name="connsiteX37" fmla="*/ 309080 w 453221"/>
                <a:gd name="connsiteY37" fmla="*/ 323751 h 498543"/>
                <a:gd name="connsiteX38" fmla="*/ 283095 w 453221"/>
                <a:gd name="connsiteY38" fmla="*/ 339009 h 498543"/>
                <a:gd name="connsiteX39" fmla="*/ 279319 w 453221"/>
                <a:gd name="connsiteY39" fmla="*/ 340067 h 498543"/>
                <a:gd name="connsiteX40" fmla="*/ 344431 w 453221"/>
                <a:gd name="connsiteY40" fmla="*/ 301845 h 498543"/>
                <a:gd name="connsiteX41" fmla="*/ 337935 w 453221"/>
                <a:gd name="connsiteY41" fmla="*/ 298068 h 498543"/>
                <a:gd name="connsiteX42" fmla="*/ 340654 w 453221"/>
                <a:gd name="connsiteY42" fmla="*/ 287795 h 498543"/>
                <a:gd name="connsiteX43" fmla="*/ 366639 w 453221"/>
                <a:gd name="connsiteY43" fmla="*/ 272537 h 498543"/>
                <a:gd name="connsiteX44" fmla="*/ 376912 w 453221"/>
                <a:gd name="connsiteY44" fmla="*/ 275256 h 498543"/>
                <a:gd name="connsiteX45" fmla="*/ 374193 w 453221"/>
                <a:gd name="connsiteY45" fmla="*/ 285529 h 498543"/>
                <a:gd name="connsiteX46" fmla="*/ 348208 w 453221"/>
                <a:gd name="connsiteY46" fmla="*/ 300788 h 498543"/>
                <a:gd name="connsiteX47" fmla="*/ 344431 w 453221"/>
                <a:gd name="connsiteY47" fmla="*/ 301845 h 498543"/>
                <a:gd name="connsiteX48" fmla="*/ 409544 w 453221"/>
                <a:gd name="connsiteY48" fmla="*/ 263472 h 498543"/>
                <a:gd name="connsiteX49" fmla="*/ 403048 w 453221"/>
                <a:gd name="connsiteY49" fmla="*/ 259696 h 498543"/>
                <a:gd name="connsiteX50" fmla="*/ 405767 w 453221"/>
                <a:gd name="connsiteY50" fmla="*/ 249423 h 498543"/>
                <a:gd name="connsiteX51" fmla="*/ 431752 w 453221"/>
                <a:gd name="connsiteY51" fmla="*/ 234164 h 498543"/>
                <a:gd name="connsiteX52" fmla="*/ 442025 w 453221"/>
                <a:gd name="connsiteY52" fmla="*/ 236883 h 498543"/>
                <a:gd name="connsiteX53" fmla="*/ 439306 w 453221"/>
                <a:gd name="connsiteY53" fmla="*/ 247157 h 498543"/>
                <a:gd name="connsiteX54" fmla="*/ 413321 w 453221"/>
                <a:gd name="connsiteY54" fmla="*/ 262415 h 498543"/>
                <a:gd name="connsiteX55" fmla="*/ 409544 w 453221"/>
                <a:gd name="connsiteY55" fmla="*/ 263472 h 498543"/>
                <a:gd name="connsiteX56" fmla="*/ 444140 w 453221"/>
                <a:gd name="connsiteY56" fmla="*/ 207726 h 498543"/>
                <a:gd name="connsiteX57" fmla="*/ 436586 w 453221"/>
                <a:gd name="connsiteY57" fmla="*/ 200173 h 498543"/>
                <a:gd name="connsiteX58" fmla="*/ 436586 w 453221"/>
                <a:gd name="connsiteY58" fmla="*/ 169958 h 498543"/>
                <a:gd name="connsiteX59" fmla="*/ 444140 w 453221"/>
                <a:gd name="connsiteY59" fmla="*/ 162404 h 498543"/>
                <a:gd name="connsiteX60" fmla="*/ 451694 w 453221"/>
                <a:gd name="connsiteY60" fmla="*/ 169958 h 498543"/>
                <a:gd name="connsiteX61" fmla="*/ 451694 w 453221"/>
                <a:gd name="connsiteY61" fmla="*/ 200173 h 498543"/>
                <a:gd name="connsiteX62" fmla="*/ 444140 w 453221"/>
                <a:gd name="connsiteY62" fmla="*/ 207726 h 498543"/>
                <a:gd name="connsiteX63" fmla="*/ 444140 w 453221"/>
                <a:gd name="connsiteY63" fmla="*/ 132190 h 498543"/>
                <a:gd name="connsiteX64" fmla="*/ 436586 w 453221"/>
                <a:gd name="connsiteY64" fmla="*/ 124636 h 498543"/>
                <a:gd name="connsiteX65" fmla="*/ 436586 w 453221"/>
                <a:gd name="connsiteY65" fmla="*/ 94421 h 498543"/>
                <a:gd name="connsiteX66" fmla="*/ 444140 w 453221"/>
                <a:gd name="connsiteY66" fmla="*/ 86867 h 498543"/>
                <a:gd name="connsiteX67" fmla="*/ 451694 w 453221"/>
                <a:gd name="connsiteY67" fmla="*/ 94421 h 498543"/>
                <a:gd name="connsiteX68" fmla="*/ 451694 w 453221"/>
                <a:gd name="connsiteY68" fmla="*/ 124636 h 498543"/>
                <a:gd name="connsiteX69" fmla="*/ 444140 w 453221"/>
                <a:gd name="connsiteY69" fmla="*/ 132190 h 498543"/>
                <a:gd name="connsiteX70" fmla="*/ 444140 w 453221"/>
                <a:gd name="connsiteY70" fmla="*/ 56653 h 498543"/>
                <a:gd name="connsiteX71" fmla="*/ 436586 w 453221"/>
                <a:gd name="connsiteY71" fmla="*/ 49099 h 498543"/>
                <a:gd name="connsiteX72" fmla="*/ 436586 w 453221"/>
                <a:gd name="connsiteY72" fmla="*/ 18884 h 498543"/>
                <a:gd name="connsiteX73" fmla="*/ 444140 w 453221"/>
                <a:gd name="connsiteY73" fmla="*/ 11331 h 498543"/>
                <a:gd name="connsiteX74" fmla="*/ 451694 w 453221"/>
                <a:gd name="connsiteY74" fmla="*/ 18884 h 498543"/>
                <a:gd name="connsiteX75" fmla="*/ 451694 w 453221"/>
                <a:gd name="connsiteY75" fmla="*/ 49099 h 498543"/>
                <a:gd name="connsiteX76" fmla="*/ 444140 w 453221"/>
                <a:gd name="connsiteY76" fmla="*/ 56653 h 49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53221" h="498543">
                  <a:moveTo>
                    <a:pt x="18867" y="493256"/>
                  </a:moveTo>
                  <a:cubicBezTo>
                    <a:pt x="16299" y="493256"/>
                    <a:pt x="13731" y="491896"/>
                    <a:pt x="12371" y="489479"/>
                  </a:cubicBezTo>
                  <a:cubicBezTo>
                    <a:pt x="10256" y="485853"/>
                    <a:pt x="11465" y="481321"/>
                    <a:pt x="15091" y="479206"/>
                  </a:cubicBezTo>
                  <a:lnTo>
                    <a:pt x="41075" y="463947"/>
                  </a:lnTo>
                  <a:cubicBezTo>
                    <a:pt x="44701" y="461832"/>
                    <a:pt x="49233" y="463041"/>
                    <a:pt x="51348" y="466667"/>
                  </a:cubicBezTo>
                  <a:cubicBezTo>
                    <a:pt x="53463" y="470292"/>
                    <a:pt x="52255" y="474825"/>
                    <a:pt x="48629" y="476940"/>
                  </a:cubicBezTo>
                  <a:lnTo>
                    <a:pt x="22644" y="492198"/>
                  </a:lnTo>
                  <a:cubicBezTo>
                    <a:pt x="21587" y="492953"/>
                    <a:pt x="20227" y="493256"/>
                    <a:pt x="18867" y="493256"/>
                  </a:cubicBezTo>
                  <a:close/>
                  <a:moveTo>
                    <a:pt x="83980" y="455034"/>
                  </a:moveTo>
                  <a:cubicBezTo>
                    <a:pt x="81412" y="455034"/>
                    <a:pt x="78844" y="453674"/>
                    <a:pt x="77484" y="451257"/>
                  </a:cubicBezTo>
                  <a:cubicBezTo>
                    <a:pt x="75369" y="447631"/>
                    <a:pt x="76578" y="443099"/>
                    <a:pt x="80203" y="440984"/>
                  </a:cubicBezTo>
                  <a:lnTo>
                    <a:pt x="106188" y="425726"/>
                  </a:lnTo>
                  <a:cubicBezTo>
                    <a:pt x="109814" y="423611"/>
                    <a:pt x="114346" y="424819"/>
                    <a:pt x="116461" y="428445"/>
                  </a:cubicBezTo>
                  <a:cubicBezTo>
                    <a:pt x="118576" y="432071"/>
                    <a:pt x="117367" y="436603"/>
                    <a:pt x="113742" y="438718"/>
                  </a:cubicBezTo>
                  <a:lnTo>
                    <a:pt x="87757" y="453976"/>
                  </a:lnTo>
                  <a:cubicBezTo>
                    <a:pt x="86700" y="454732"/>
                    <a:pt x="85340" y="455034"/>
                    <a:pt x="83980" y="455034"/>
                  </a:cubicBezTo>
                  <a:close/>
                  <a:moveTo>
                    <a:pt x="149093" y="416661"/>
                  </a:moveTo>
                  <a:cubicBezTo>
                    <a:pt x="146525" y="416661"/>
                    <a:pt x="143956" y="415302"/>
                    <a:pt x="142597" y="412885"/>
                  </a:cubicBezTo>
                  <a:cubicBezTo>
                    <a:pt x="140482" y="409259"/>
                    <a:pt x="141690" y="404726"/>
                    <a:pt x="145316" y="402611"/>
                  </a:cubicBezTo>
                  <a:lnTo>
                    <a:pt x="171301" y="387353"/>
                  </a:lnTo>
                  <a:cubicBezTo>
                    <a:pt x="174927" y="385238"/>
                    <a:pt x="179459" y="386447"/>
                    <a:pt x="181574" y="390072"/>
                  </a:cubicBezTo>
                  <a:cubicBezTo>
                    <a:pt x="183689" y="393698"/>
                    <a:pt x="182480" y="398230"/>
                    <a:pt x="178854" y="400345"/>
                  </a:cubicBezTo>
                  <a:lnTo>
                    <a:pt x="152870" y="415604"/>
                  </a:lnTo>
                  <a:cubicBezTo>
                    <a:pt x="151812" y="416359"/>
                    <a:pt x="150453" y="416661"/>
                    <a:pt x="149093" y="416661"/>
                  </a:cubicBezTo>
                  <a:close/>
                  <a:moveTo>
                    <a:pt x="214206" y="378439"/>
                  </a:moveTo>
                  <a:cubicBezTo>
                    <a:pt x="211637" y="378439"/>
                    <a:pt x="209069" y="377080"/>
                    <a:pt x="207710" y="374663"/>
                  </a:cubicBezTo>
                  <a:cubicBezTo>
                    <a:pt x="205595" y="371037"/>
                    <a:pt x="206803" y="366505"/>
                    <a:pt x="210429" y="364390"/>
                  </a:cubicBezTo>
                  <a:lnTo>
                    <a:pt x="236414" y="349131"/>
                  </a:lnTo>
                  <a:cubicBezTo>
                    <a:pt x="240039" y="347016"/>
                    <a:pt x="244572" y="348225"/>
                    <a:pt x="246687" y="351851"/>
                  </a:cubicBezTo>
                  <a:cubicBezTo>
                    <a:pt x="248802" y="355476"/>
                    <a:pt x="247593" y="360009"/>
                    <a:pt x="243967" y="362124"/>
                  </a:cubicBezTo>
                  <a:lnTo>
                    <a:pt x="217983" y="377382"/>
                  </a:lnTo>
                  <a:cubicBezTo>
                    <a:pt x="216925" y="378138"/>
                    <a:pt x="215565" y="378439"/>
                    <a:pt x="214206" y="378439"/>
                  </a:cubicBezTo>
                  <a:close/>
                  <a:moveTo>
                    <a:pt x="279319" y="340067"/>
                  </a:moveTo>
                  <a:cubicBezTo>
                    <a:pt x="276750" y="340067"/>
                    <a:pt x="274182" y="338707"/>
                    <a:pt x="272822" y="336290"/>
                  </a:cubicBezTo>
                  <a:cubicBezTo>
                    <a:pt x="270707" y="332664"/>
                    <a:pt x="271916" y="328132"/>
                    <a:pt x="275542" y="326017"/>
                  </a:cubicBezTo>
                  <a:lnTo>
                    <a:pt x="301526" y="310759"/>
                  </a:lnTo>
                  <a:cubicBezTo>
                    <a:pt x="305152" y="308644"/>
                    <a:pt x="309684" y="309852"/>
                    <a:pt x="311799" y="313478"/>
                  </a:cubicBezTo>
                  <a:cubicBezTo>
                    <a:pt x="313914" y="317104"/>
                    <a:pt x="312706" y="321636"/>
                    <a:pt x="309080" y="323751"/>
                  </a:cubicBezTo>
                  <a:lnTo>
                    <a:pt x="283095" y="339009"/>
                  </a:lnTo>
                  <a:cubicBezTo>
                    <a:pt x="281887" y="339765"/>
                    <a:pt x="280678" y="340067"/>
                    <a:pt x="279319" y="340067"/>
                  </a:cubicBezTo>
                  <a:close/>
                  <a:moveTo>
                    <a:pt x="344431" y="301845"/>
                  </a:moveTo>
                  <a:cubicBezTo>
                    <a:pt x="341863" y="301845"/>
                    <a:pt x="339295" y="300486"/>
                    <a:pt x="337935" y="298068"/>
                  </a:cubicBezTo>
                  <a:cubicBezTo>
                    <a:pt x="335820" y="294443"/>
                    <a:pt x="337029" y="289910"/>
                    <a:pt x="340654" y="287795"/>
                  </a:cubicBezTo>
                  <a:lnTo>
                    <a:pt x="366639" y="272537"/>
                  </a:lnTo>
                  <a:cubicBezTo>
                    <a:pt x="370265" y="270422"/>
                    <a:pt x="374797" y="271630"/>
                    <a:pt x="376912" y="275256"/>
                  </a:cubicBezTo>
                  <a:cubicBezTo>
                    <a:pt x="379027" y="278882"/>
                    <a:pt x="377819" y="283414"/>
                    <a:pt x="374193" y="285529"/>
                  </a:cubicBezTo>
                  <a:lnTo>
                    <a:pt x="348208" y="300788"/>
                  </a:lnTo>
                  <a:cubicBezTo>
                    <a:pt x="347000" y="301392"/>
                    <a:pt x="345791" y="301845"/>
                    <a:pt x="344431" y="301845"/>
                  </a:cubicBezTo>
                  <a:close/>
                  <a:moveTo>
                    <a:pt x="409544" y="263472"/>
                  </a:moveTo>
                  <a:cubicBezTo>
                    <a:pt x="406976" y="263472"/>
                    <a:pt x="404408" y="262113"/>
                    <a:pt x="403048" y="259696"/>
                  </a:cubicBezTo>
                  <a:cubicBezTo>
                    <a:pt x="400933" y="256070"/>
                    <a:pt x="402141" y="251538"/>
                    <a:pt x="405767" y="249423"/>
                  </a:cubicBezTo>
                  <a:lnTo>
                    <a:pt x="431752" y="234164"/>
                  </a:lnTo>
                  <a:cubicBezTo>
                    <a:pt x="435378" y="232049"/>
                    <a:pt x="439910" y="233258"/>
                    <a:pt x="442025" y="236883"/>
                  </a:cubicBezTo>
                  <a:cubicBezTo>
                    <a:pt x="444140" y="240509"/>
                    <a:pt x="442931" y="245042"/>
                    <a:pt x="439306" y="247157"/>
                  </a:cubicBezTo>
                  <a:lnTo>
                    <a:pt x="413321" y="262415"/>
                  </a:lnTo>
                  <a:cubicBezTo>
                    <a:pt x="412112" y="263170"/>
                    <a:pt x="410904" y="263472"/>
                    <a:pt x="409544" y="263472"/>
                  </a:cubicBezTo>
                  <a:close/>
                  <a:moveTo>
                    <a:pt x="444140" y="207726"/>
                  </a:moveTo>
                  <a:cubicBezTo>
                    <a:pt x="439910" y="207726"/>
                    <a:pt x="436586" y="204403"/>
                    <a:pt x="436586" y="200173"/>
                  </a:cubicBezTo>
                  <a:lnTo>
                    <a:pt x="436586" y="169958"/>
                  </a:lnTo>
                  <a:cubicBezTo>
                    <a:pt x="436586" y="165728"/>
                    <a:pt x="439910" y="162404"/>
                    <a:pt x="444140" y="162404"/>
                  </a:cubicBezTo>
                  <a:cubicBezTo>
                    <a:pt x="448370" y="162404"/>
                    <a:pt x="451694" y="165728"/>
                    <a:pt x="451694" y="169958"/>
                  </a:cubicBezTo>
                  <a:lnTo>
                    <a:pt x="451694" y="200173"/>
                  </a:lnTo>
                  <a:cubicBezTo>
                    <a:pt x="451694" y="204403"/>
                    <a:pt x="448370" y="207726"/>
                    <a:pt x="444140" y="207726"/>
                  </a:cubicBezTo>
                  <a:close/>
                  <a:moveTo>
                    <a:pt x="444140" y="132190"/>
                  </a:moveTo>
                  <a:cubicBezTo>
                    <a:pt x="439910" y="132190"/>
                    <a:pt x="436586" y="128866"/>
                    <a:pt x="436586" y="124636"/>
                  </a:cubicBezTo>
                  <a:lnTo>
                    <a:pt x="436586" y="94421"/>
                  </a:lnTo>
                  <a:cubicBezTo>
                    <a:pt x="436586" y="90191"/>
                    <a:pt x="439910" y="86867"/>
                    <a:pt x="444140" y="86867"/>
                  </a:cubicBezTo>
                  <a:cubicBezTo>
                    <a:pt x="448370" y="86867"/>
                    <a:pt x="451694" y="90191"/>
                    <a:pt x="451694" y="94421"/>
                  </a:cubicBezTo>
                  <a:lnTo>
                    <a:pt x="451694" y="124636"/>
                  </a:lnTo>
                  <a:cubicBezTo>
                    <a:pt x="451694" y="128866"/>
                    <a:pt x="448370" y="132190"/>
                    <a:pt x="444140" y="132190"/>
                  </a:cubicBezTo>
                  <a:close/>
                  <a:moveTo>
                    <a:pt x="444140" y="56653"/>
                  </a:moveTo>
                  <a:cubicBezTo>
                    <a:pt x="439910" y="56653"/>
                    <a:pt x="436586" y="53329"/>
                    <a:pt x="436586" y="49099"/>
                  </a:cubicBezTo>
                  <a:lnTo>
                    <a:pt x="436586" y="18884"/>
                  </a:lnTo>
                  <a:cubicBezTo>
                    <a:pt x="436586" y="14654"/>
                    <a:pt x="439910" y="11331"/>
                    <a:pt x="444140" y="11331"/>
                  </a:cubicBezTo>
                  <a:cubicBezTo>
                    <a:pt x="448370" y="11331"/>
                    <a:pt x="451694" y="14654"/>
                    <a:pt x="451694" y="18884"/>
                  </a:cubicBezTo>
                  <a:lnTo>
                    <a:pt x="451694" y="49099"/>
                  </a:lnTo>
                  <a:cubicBezTo>
                    <a:pt x="451694" y="53329"/>
                    <a:pt x="448370" y="56653"/>
                    <a:pt x="444140" y="56653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582105" y="3227887"/>
              <a:ext cx="75537" cy="105752"/>
            </a:xfrm>
            <a:custGeom>
              <a:avLst/>
              <a:gdLst>
                <a:gd name="connsiteX0" fmla="*/ 11331 w 75536"/>
                <a:gd name="connsiteY0" fmla="*/ 33387 h 105751"/>
                <a:gd name="connsiteX1" fmla="*/ 44416 w 75536"/>
                <a:gd name="connsiteY1" fmla="*/ 90493 h 105751"/>
                <a:gd name="connsiteX2" fmla="*/ 58768 w 75536"/>
                <a:gd name="connsiteY2" fmla="*/ 94874 h 105751"/>
                <a:gd name="connsiteX3" fmla="*/ 75537 w 75536"/>
                <a:gd name="connsiteY3" fmla="*/ 72818 h 105751"/>
                <a:gd name="connsiteX4" fmla="*/ 42452 w 75536"/>
                <a:gd name="connsiteY4" fmla="*/ 15712 h 105751"/>
                <a:gd name="connsiteX5" fmla="*/ 28100 w 75536"/>
                <a:gd name="connsiteY5" fmla="*/ 11331 h 105751"/>
                <a:gd name="connsiteX6" fmla="*/ 11331 w 75536"/>
                <a:gd name="connsiteY6" fmla="*/ 33387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536" h="105751">
                  <a:moveTo>
                    <a:pt x="11331" y="33387"/>
                  </a:moveTo>
                  <a:cubicBezTo>
                    <a:pt x="11331" y="54387"/>
                    <a:pt x="26136" y="79918"/>
                    <a:pt x="44416" y="90493"/>
                  </a:cubicBezTo>
                  <a:cubicBezTo>
                    <a:pt x="49401" y="93364"/>
                    <a:pt x="54387" y="94874"/>
                    <a:pt x="58768" y="94874"/>
                  </a:cubicBezTo>
                  <a:cubicBezTo>
                    <a:pt x="69041" y="94874"/>
                    <a:pt x="75537" y="86414"/>
                    <a:pt x="75537" y="72818"/>
                  </a:cubicBezTo>
                  <a:cubicBezTo>
                    <a:pt x="75537" y="51818"/>
                    <a:pt x="60732" y="26287"/>
                    <a:pt x="42452" y="15712"/>
                  </a:cubicBezTo>
                  <a:cubicBezTo>
                    <a:pt x="37466" y="12841"/>
                    <a:pt x="32481" y="11331"/>
                    <a:pt x="28100" y="11331"/>
                  </a:cubicBezTo>
                  <a:cubicBezTo>
                    <a:pt x="17827" y="11331"/>
                    <a:pt x="11331" y="19791"/>
                    <a:pt x="11331" y="33387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102899" y="3788673"/>
              <a:ext cx="105752" cy="75537"/>
            </a:xfrm>
            <a:custGeom>
              <a:avLst/>
              <a:gdLst>
                <a:gd name="connsiteX0" fmla="*/ 105752 w 105751"/>
                <a:gd name="connsiteY0" fmla="*/ 49099 h 75536"/>
                <a:gd name="connsiteX1" fmla="*/ 49099 w 105751"/>
                <a:gd name="connsiteY1" fmla="*/ 11331 h 75536"/>
                <a:gd name="connsiteX2" fmla="*/ 11331 w 105751"/>
                <a:gd name="connsiteY2" fmla="*/ 75537 h 7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51" h="75536">
                  <a:moveTo>
                    <a:pt x="105752" y="49099"/>
                  </a:moveTo>
                  <a:lnTo>
                    <a:pt x="49099" y="11331"/>
                  </a:lnTo>
                  <a:lnTo>
                    <a:pt x="11331" y="75537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782785" y="4562897"/>
              <a:ext cx="423006" cy="135966"/>
            </a:xfrm>
            <a:custGeom>
              <a:avLst/>
              <a:gdLst>
                <a:gd name="connsiteX0" fmla="*/ 216887 w 423006"/>
                <a:gd name="connsiteY0" fmla="*/ 137959 h 135966"/>
                <a:gd name="connsiteX1" fmla="*/ 210240 w 423006"/>
                <a:gd name="connsiteY1" fmla="*/ 134032 h 135966"/>
                <a:gd name="connsiteX2" fmla="*/ 213110 w 423006"/>
                <a:gd name="connsiteY2" fmla="*/ 123758 h 135966"/>
                <a:gd name="connsiteX3" fmla="*/ 239548 w 423006"/>
                <a:gd name="connsiteY3" fmla="*/ 109104 h 135966"/>
                <a:gd name="connsiteX4" fmla="*/ 249821 w 423006"/>
                <a:gd name="connsiteY4" fmla="*/ 111975 h 135966"/>
                <a:gd name="connsiteX5" fmla="*/ 246951 w 423006"/>
                <a:gd name="connsiteY5" fmla="*/ 122248 h 135966"/>
                <a:gd name="connsiteX6" fmla="*/ 220664 w 423006"/>
                <a:gd name="connsiteY6" fmla="*/ 136902 h 135966"/>
                <a:gd name="connsiteX7" fmla="*/ 216887 w 423006"/>
                <a:gd name="connsiteY7" fmla="*/ 137959 h 135966"/>
                <a:gd name="connsiteX8" fmla="*/ 177306 w 423006"/>
                <a:gd name="connsiteY8" fmla="*/ 134636 h 135966"/>
                <a:gd name="connsiteX9" fmla="*/ 173680 w 423006"/>
                <a:gd name="connsiteY9" fmla="*/ 133729 h 135966"/>
                <a:gd name="connsiteX10" fmla="*/ 147242 w 423006"/>
                <a:gd name="connsiteY10" fmla="*/ 119075 h 135966"/>
                <a:gd name="connsiteX11" fmla="*/ 144372 w 423006"/>
                <a:gd name="connsiteY11" fmla="*/ 108802 h 135966"/>
                <a:gd name="connsiteX12" fmla="*/ 154645 w 423006"/>
                <a:gd name="connsiteY12" fmla="*/ 105932 h 135966"/>
                <a:gd name="connsiteX13" fmla="*/ 181083 w 423006"/>
                <a:gd name="connsiteY13" fmla="*/ 120586 h 135966"/>
                <a:gd name="connsiteX14" fmla="*/ 183953 w 423006"/>
                <a:gd name="connsiteY14" fmla="*/ 130859 h 135966"/>
                <a:gd name="connsiteX15" fmla="*/ 177306 w 423006"/>
                <a:gd name="connsiteY15" fmla="*/ 134636 h 135966"/>
                <a:gd name="connsiteX16" fmla="*/ 282906 w 423006"/>
                <a:gd name="connsiteY16" fmla="*/ 101097 h 135966"/>
                <a:gd name="connsiteX17" fmla="*/ 276259 w 423006"/>
                <a:gd name="connsiteY17" fmla="*/ 97170 h 135966"/>
                <a:gd name="connsiteX18" fmla="*/ 279129 w 423006"/>
                <a:gd name="connsiteY18" fmla="*/ 86896 h 135966"/>
                <a:gd name="connsiteX19" fmla="*/ 305567 w 423006"/>
                <a:gd name="connsiteY19" fmla="*/ 72242 h 135966"/>
                <a:gd name="connsiteX20" fmla="*/ 315840 w 423006"/>
                <a:gd name="connsiteY20" fmla="*/ 75113 h 135966"/>
                <a:gd name="connsiteX21" fmla="*/ 312970 w 423006"/>
                <a:gd name="connsiteY21" fmla="*/ 85386 h 135966"/>
                <a:gd name="connsiteX22" fmla="*/ 286532 w 423006"/>
                <a:gd name="connsiteY22" fmla="*/ 100040 h 135966"/>
                <a:gd name="connsiteX23" fmla="*/ 282906 w 423006"/>
                <a:gd name="connsiteY23" fmla="*/ 101097 h 135966"/>
                <a:gd name="connsiteX24" fmla="*/ 111286 w 423006"/>
                <a:gd name="connsiteY24" fmla="*/ 97925 h 135966"/>
                <a:gd name="connsiteX25" fmla="*/ 107661 w 423006"/>
                <a:gd name="connsiteY25" fmla="*/ 97018 h 135966"/>
                <a:gd name="connsiteX26" fmla="*/ 81223 w 423006"/>
                <a:gd name="connsiteY26" fmla="*/ 82364 h 135966"/>
                <a:gd name="connsiteX27" fmla="*/ 78352 w 423006"/>
                <a:gd name="connsiteY27" fmla="*/ 72091 h 135966"/>
                <a:gd name="connsiteX28" fmla="*/ 88625 w 423006"/>
                <a:gd name="connsiteY28" fmla="*/ 69221 h 135966"/>
                <a:gd name="connsiteX29" fmla="*/ 114912 w 423006"/>
                <a:gd name="connsiteY29" fmla="*/ 83724 h 135966"/>
                <a:gd name="connsiteX30" fmla="*/ 117783 w 423006"/>
                <a:gd name="connsiteY30" fmla="*/ 93997 h 135966"/>
                <a:gd name="connsiteX31" fmla="*/ 111286 w 423006"/>
                <a:gd name="connsiteY31" fmla="*/ 97925 h 135966"/>
                <a:gd name="connsiteX32" fmla="*/ 348774 w 423006"/>
                <a:gd name="connsiteY32" fmla="*/ 64235 h 135966"/>
                <a:gd name="connsiteX33" fmla="*/ 342127 w 423006"/>
                <a:gd name="connsiteY33" fmla="*/ 60307 h 135966"/>
                <a:gd name="connsiteX34" fmla="*/ 344998 w 423006"/>
                <a:gd name="connsiteY34" fmla="*/ 50035 h 135966"/>
                <a:gd name="connsiteX35" fmla="*/ 371435 w 423006"/>
                <a:gd name="connsiteY35" fmla="*/ 35380 h 135966"/>
                <a:gd name="connsiteX36" fmla="*/ 381708 w 423006"/>
                <a:gd name="connsiteY36" fmla="*/ 38251 h 135966"/>
                <a:gd name="connsiteX37" fmla="*/ 378838 w 423006"/>
                <a:gd name="connsiteY37" fmla="*/ 48524 h 135966"/>
                <a:gd name="connsiteX38" fmla="*/ 352400 w 423006"/>
                <a:gd name="connsiteY38" fmla="*/ 63178 h 135966"/>
                <a:gd name="connsiteX39" fmla="*/ 348774 w 423006"/>
                <a:gd name="connsiteY39" fmla="*/ 64235 h 135966"/>
                <a:gd name="connsiteX40" fmla="*/ 45267 w 423006"/>
                <a:gd name="connsiteY40" fmla="*/ 61214 h 135966"/>
                <a:gd name="connsiteX41" fmla="*/ 41642 w 423006"/>
                <a:gd name="connsiteY41" fmla="*/ 60307 h 135966"/>
                <a:gd name="connsiteX42" fmla="*/ 15204 w 423006"/>
                <a:gd name="connsiteY42" fmla="*/ 45653 h 135966"/>
                <a:gd name="connsiteX43" fmla="*/ 12333 w 423006"/>
                <a:gd name="connsiteY43" fmla="*/ 35380 h 135966"/>
                <a:gd name="connsiteX44" fmla="*/ 22606 w 423006"/>
                <a:gd name="connsiteY44" fmla="*/ 32510 h 135966"/>
                <a:gd name="connsiteX45" fmla="*/ 49044 w 423006"/>
                <a:gd name="connsiteY45" fmla="*/ 47164 h 135966"/>
                <a:gd name="connsiteX46" fmla="*/ 51915 w 423006"/>
                <a:gd name="connsiteY46" fmla="*/ 57437 h 135966"/>
                <a:gd name="connsiteX47" fmla="*/ 45267 w 423006"/>
                <a:gd name="connsiteY47" fmla="*/ 61214 h 135966"/>
                <a:gd name="connsiteX48" fmla="*/ 414794 w 423006"/>
                <a:gd name="connsiteY48" fmla="*/ 27525 h 135966"/>
                <a:gd name="connsiteX49" fmla="*/ 408146 w 423006"/>
                <a:gd name="connsiteY49" fmla="*/ 23597 h 135966"/>
                <a:gd name="connsiteX50" fmla="*/ 411017 w 423006"/>
                <a:gd name="connsiteY50" fmla="*/ 13324 h 135966"/>
                <a:gd name="connsiteX51" fmla="*/ 412830 w 423006"/>
                <a:gd name="connsiteY51" fmla="*/ 12266 h 135966"/>
                <a:gd name="connsiteX52" fmla="*/ 423103 w 423006"/>
                <a:gd name="connsiteY52" fmla="*/ 15136 h 135966"/>
                <a:gd name="connsiteX53" fmla="*/ 420232 w 423006"/>
                <a:gd name="connsiteY53" fmla="*/ 25409 h 135966"/>
                <a:gd name="connsiteX54" fmla="*/ 418419 w 423006"/>
                <a:gd name="connsiteY54" fmla="*/ 26467 h 135966"/>
                <a:gd name="connsiteX55" fmla="*/ 414794 w 423006"/>
                <a:gd name="connsiteY55" fmla="*/ 27525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3006" h="135966">
                  <a:moveTo>
                    <a:pt x="216887" y="137959"/>
                  </a:moveTo>
                  <a:cubicBezTo>
                    <a:pt x="214168" y="137959"/>
                    <a:pt x="211599" y="136600"/>
                    <a:pt x="210240" y="134032"/>
                  </a:cubicBezTo>
                  <a:cubicBezTo>
                    <a:pt x="208276" y="130406"/>
                    <a:pt x="209484" y="125873"/>
                    <a:pt x="213110" y="123758"/>
                  </a:cubicBezTo>
                  <a:lnTo>
                    <a:pt x="239548" y="109104"/>
                  </a:lnTo>
                  <a:cubicBezTo>
                    <a:pt x="243174" y="107140"/>
                    <a:pt x="247857" y="108349"/>
                    <a:pt x="249821" y="111975"/>
                  </a:cubicBezTo>
                  <a:cubicBezTo>
                    <a:pt x="251785" y="115601"/>
                    <a:pt x="250576" y="120133"/>
                    <a:pt x="246951" y="122248"/>
                  </a:cubicBezTo>
                  <a:lnTo>
                    <a:pt x="220664" y="136902"/>
                  </a:lnTo>
                  <a:cubicBezTo>
                    <a:pt x="219455" y="137657"/>
                    <a:pt x="218096" y="137959"/>
                    <a:pt x="216887" y="137959"/>
                  </a:cubicBezTo>
                  <a:close/>
                  <a:moveTo>
                    <a:pt x="177306" y="134636"/>
                  </a:moveTo>
                  <a:cubicBezTo>
                    <a:pt x="176097" y="134636"/>
                    <a:pt x="174737" y="134334"/>
                    <a:pt x="173680" y="133729"/>
                  </a:cubicBezTo>
                  <a:lnTo>
                    <a:pt x="147242" y="119075"/>
                  </a:lnTo>
                  <a:cubicBezTo>
                    <a:pt x="143616" y="117111"/>
                    <a:pt x="142257" y="112428"/>
                    <a:pt x="144372" y="108802"/>
                  </a:cubicBezTo>
                  <a:cubicBezTo>
                    <a:pt x="146336" y="105176"/>
                    <a:pt x="151019" y="103817"/>
                    <a:pt x="154645" y="105932"/>
                  </a:cubicBezTo>
                  <a:lnTo>
                    <a:pt x="181083" y="120586"/>
                  </a:lnTo>
                  <a:cubicBezTo>
                    <a:pt x="184708" y="122550"/>
                    <a:pt x="186068" y="127233"/>
                    <a:pt x="183953" y="130859"/>
                  </a:cubicBezTo>
                  <a:cubicBezTo>
                    <a:pt x="182593" y="133125"/>
                    <a:pt x="180025" y="134636"/>
                    <a:pt x="177306" y="134636"/>
                  </a:cubicBezTo>
                  <a:close/>
                  <a:moveTo>
                    <a:pt x="282906" y="101097"/>
                  </a:moveTo>
                  <a:cubicBezTo>
                    <a:pt x="280338" y="101097"/>
                    <a:pt x="277770" y="99738"/>
                    <a:pt x="276259" y="97170"/>
                  </a:cubicBezTo>
                  <a:cubicBezTo>
                    <a:pt x="274295" y="93544"/>
                    <a:pt x="275504" y="89011"/>
                    <a:pt x="279129" y="86896"/>
                  </a:cubicBezTo>
                  <a:lnTo>
                    <a:pt x="305567" y="72242"/>
                  </a:lnTo>
                  <a:cubicBezTo>
                    <a:pt x="309193" y="70278"/>
                    <a:pt x="313876" y="71487"/>
                    <a:pt x="315840" y="75113"/>
                  </a:cubicBezTo>
                  <a:cubicBezTo>
                    <a:pt x="317804" y="78738"/>
                    <a:pt x="316596" y="83271"/>
                    <a:pt x="312970" y="85386"/>
                  </a:cubicBezTo>
                  <a:lnTo>
                    <a:pt x="286532" y="100040"/>
                  </a:lnTo>
                  <a:cubicBezTo>
                    <a:pt x="285323" y="100795"/>
                    <a:pt x="284115" y="101097"/>
                    <a:pt x="282906" y="101097"/>
                  </a:cubicBezTo>
                  <a:close/>
                  <a:moveTo>
                    <a:pt x="111286" y="97925"/>
                  </a:moveTo>
                  <a:cubicBezTo>
                    <a:pt x="110078" y="97925"/>
                    <a:pt x="108718" y="97623"/>
                    <a:pt x="107661" y="97018"/>
                  </a:cubicBezTo>
                  <a:lnTo>
                    <a:pt x="81223" y="82364"/>
                  </a:lnTo>
                  <a:cubicBezTo>
                    <a:pt x="77597" y="80400"/>
                    <a:pt x="76237" y="75717"/>
                    <a:pt x="78352" y="72091"/>
                  </a:cubicBezTo>
                  <a:cubicBezTo>
                    <a:pt x="80316" y="68465"/>
                    <a:pt x="85000" y="67106"/>
                    <a:pt x="88625" y="69221"/>
                  </a:cubicBezTo>
                  <a:lnTo>
                    <a:pt x="114912" y="83724"/>
                  </a:lnTo>
                  <a:cubicBezTo>
                    <a:pt x="118538" y="85688"/>
                    <a:pt x="119898" y="90371"/>
                    <a:pt x="117783" y="93997"/>
                  </a:cubicBezTo>
                  <a:cubicBezTo>
                    <a:pt x="116574" y="96565"/>
                    <a:pt x="113855" y="97925"/>
                    <a:pt x="111286" y="97925"/>
                  </a:cubicBezTo>
                  <a:close/>
                  <a:moveTo>
                    <a:pt x="348774" y="64235"/>
                  </a:moveTo>
                  <a:cubicBezTo>
                    <a:pt x="346206" y="64235"/>
                    <a:pt x="343638" y="62876"/>
                    <a:pt x="342127" y="60307"/>
                  </a:cubicBezTo>
                  <a:cubicBezTo>
                    <a:pt x="340163" y="56682"/>
                    <a:pt x="341372" y="51998"/>
                    <a:pt x="344998" y="50035"/>
                  </a:cubicBezTo>
                  <a:lnTo>
                    <a:pt x="371435" y="35380"/>
                  </a:lnTo>
                  <a:cubicBezTo>
                    <a:pt x="375061" y="33416"/>
                    <a:pt x="379593" y="34625"/>
                    <a:pt x="381708" y="38251"/>
                  </a:cubicBezTo>
                  <a:cubicBezTo>
                    <a:pt x="383672" y="41876"/>
                    <a:pt x="382464" y="46560"/>
                    <a:pt x="378838" y="48524"/>
                  </a:cubicBezTo>
                  <a:lnTo>
                    <a:pt x="352400" y="63178"/>
                  </a:lnTo>
                  <a:cubicBezTo>
                    <a:pt x="351343" y="63933"/>
                    <a:pt x="350134" y="64235"/>
                    <a:pt x="348774" y="64235"/>
                  </a:cubicBezTo>
                  <a:close/>
                  <a:moveTo>
                    <a:pt x="45267" y="61214"/>
                  </a:moveTo>
                  <a:cubicBezTo>
                    <a:pt x="44059" y="61214"/>
                    <a:pt x="42699" y="60912"/>
                    <a:pt x="41642" y="60307"/>
                  </a:cubicBezTo>
                  <a:lnTo>
                    <a:pt x="15204" y="45653"/>
                  </a:lnTo>
                  <a:cubicBezTo>
                    <a:pt x="11578" y="43689"/>
                    <a:pt x="10218" y="39006"/>
                    <a:pt x="12333" y="35380"/>
                  </a:cubicBezTo>
                  <a:cubicBezTo>
                    <a:pt x="14297" y="31755"/>
                    <a:pt x="18980" y="30395"/>
                    <a:pt x="22606" y="32510"/>
                  </a:cubicBezTo>
                  <a:lnTo>
                    <a:pt x="49044" y="47164"/>
                  </a:lnTo>
                  <a:cubicBezTo>
                    <a:pt x="52670" y="49128"/>
                    <a:pt x="54030" y="53811"/>
                    <a:pt x="51915" y="57437"/>
                  </a:cubicBezTo>
                  <a:cubicBezTo>
                    <a:pt x="50404" y="59854"/>
                    <a:pt x="47836" y="61214"/>
                    <a:pt x="45267" y="61214"/>
                  </a:cubicBezTo>
                  <a:close/>
                  <a:moveTo>
                    <a:pt x="414794" y="27525"/>
                  </a:moveTo>
                  <a:cubicBezTo>
                    <a:pt x="412225" y="27525"/>
                    <a:pt x="409657" y="26165"/>
                    <a:pt x="408146" y="23597"/>
                  </a:cubicBezTo>
                  <a:cubicBezTo>
                    <a:pt x="406182" y="19971"/>
                    <a:pt x="407391" y="15288"/>
                    <a:pt x="411017" y="13324"/>
                  </a:cubicBezTo>
                  <a:lnTo>
                    <a:pt x="412830" y="12266"/>
                  </a:lnTo>
                  <a:cubicBezTo>
                    <a:pt x="416455" y="10302"/>
                    <a:pt x="421139" y="11511"/>
                    <a:pt x="423103" y="15136"/>
                  </a:cubicBezTo>
                  <a:cubicBezTo>
                    <a:pt x="425067" y="18762"/>
                    <a:pt x="423858" y="23445"/>
                    <a:pt x="420232" y="25409"/>
                  </a:cubicBezTo>
                  <a:lnTo>
                    <a:pt x="418419" y="26467"/>
                  </a:lnTo>
                  <a:cubicBezTo>
                    <a:pt x="417362" y="27222"/>
                    <a:pt x="416002" y="27525"/>
                    <a:pt x="414794" y="27525"/>
                  </a:cubicBezTo>
                  <a:close/>
                </a:path>
              </a:pathLst>
            </a:custGeom>
            <a:solidFill>
              <a:srgbClr val="EB46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6" name="组合 525"/>
          <p:cNvGrpSpPr/>
          <p:nvPr/>
        </p:nvGrpSpPr>
        <p:grpSpPr>
          <a:xfrm>
            <a:off x="10457079" y="3579364"/>
            <a:ext cx="1338811" cy="1017664"/>
            <a:chOff x="-2974839" y="2815041"/>
            <a:chExt cx="1641265" cy="1247567"/>
          </a:xfrm>
        </p:grpSpPr>
        <p:sp>
          <p:nvSpPr>
            <p:cNvPr id="527" name="任意多边形: 形状 526"/>
            <p:cNvSpPr/>
            <p:nvPr/>
          </p:nvSpPr>
          <p:spPr>
            <a:xfrm>
              <a:off x="-2130639" y="3429609"/>
              <a:ext cx="75537" cy="453221"/>
            </a:xfrm>
            <a:custGeom>
              <a:avLst/>
              <a:gdLst>
                <a:gd name="connsiteX0" fmla="*/ 11331 w 75536"/>
                <a:gd name="connsiteY0" fmla="*/ 48193 h 453221"/>
                <a:gd name="connsiteX1" fmla="*/ 11331 w 75536"/>
                <a:gd name="connsiteY1" fmla="*/ 453825 h 453221"/>
                <a:gd name="connsiteX2" fmla="*/ 72515 w 75536"/>
                <a:gd name="connsiteY2" fmla="*/ 420136 h 453221"/>
                <a:gd name="connsiteX3" fmla="*/ 72515 w 75536"/>
                <a:gd name="connsiteY3" fmla="*/ 11331 h 45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36" h="453221">
                  <a:moveTo>
                    <a:pt x="11331" y="48193"/>
                  </a:moveTo>
                  <a:lnTo>
                    <a:pt x="11331" y="453825"/>
                  </a:lnTo>
                  <a:lnTo>
                    <a:pt x="72515" y="420136"/>
                  </a:lnTo>
                  <a:lnTo>
                    <a:pt x="72515" y="11331"/>
                  </a:lnTo>
                  <a:close/>
                </a:path>
              </a:pathLst>
            </a:custGeom>
            <a:solidFill>
              <a:srgbClr val="0BA1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-2974839" y="2968683"/>
              <a:ext cx="861120" cy="921550"/>
            </a:xfrm>
            <a:custGeom>
              <a:avLst/>
              <a:gdLst>
                <a:gd name="connsiteX0" fmla="*/ 855984 w 861120"/>
                <a:gd name="connsiteY0" fmla="*/ 509119 h 921549"/>
                <a:gd name="connsiteX1" fmla="*/ 855984 w 861120"/>
                <a:gd name="connsiteY1" fmla="*/ 914751 h 921549"/>
                <a:gd name="connsiteX2" fmla="*/ 11331 w 861120"/>
                <a:gd name="connsiteY2" fmla="*/ 420136 h 921549"/>
                <a:gd name="connsiteX3" fmla="*/ 11331 w 861120"/>
                <a:gd name="connsiteY3" fmla="*/ 11331 h 92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20" h="921549">
                  <a:moveTo>
                    <a:pt x="855984" y="509119"/>
                  </a:moveTo>
                  <a:lnTo>
                    <a:pt x="855984" y="914751"/>
                  </a:lnTo>
                  <a:lnTo>
                    <a:pt x="11331" y="420136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-2974839" y="2932878"/>
              <a:ext cx="921550" cy="543865"/>
            </a:xfrm>
            <a:custGeom>
              <a:avLst/>
              <a:gdLst>
                <a:gd name="connsiteX0" fmla="*/ 11331 w 921549"/>
                <a:gd name="connsiteY0" fmla="*/ 47135 h 543865"/>
                <a:gd name="connsiteX1" fmla="*/ 855984 w 921549"/>
                <a:gd name="connsiteY1" fmla="*/ 544923 h 543865"/>
                <a:gd name="connsiteX2" fmla="*/ 916715 w 921549"/>
                <a:gd name="connsiteY2" fmla="*/ 508061 h 543865"/>
                <a:gd name="connsiteX3" fmla="*/ 71307 w 921549"/>
                <a:gd name="connsiteY3" fmla="*/ 11331 h 54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49" h="543865">
                  <a:moveTo>
                    <a:pt x="11331" y="47135"/>
                  </a:moveTo>
                  <a:lnTo>
                    <a:pt x="855984" y="544923"/>
                  </a:lnTo>
                  <a:lnTo>
                    <a:pt x="916715" y="508061"/>
                  </a:lnTo>
                  <a:lnTo>
                    <a:pt x="71307" y="11331"/>
                  </a:lnTo>
                  <a:close/>
                </a:path>
              </a:pathLst>
            </a:custGeom>
            <a:solidFill>
              <a:srgbClr val="3ECF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-2974839" y="2968683"/>
              <a:ext cx="921550" cy="513651"/>
            </a:xfrm>
            <a:custGeom>
              <a:avLst/>
              <a:gdLst>
                <a:gd name="connsiteX0" fmla="*/ 11331 w 921549"/>
                <a:gd name="connsiteY0" fmla="*/ 11331 h 513650"/>
                <a:gd name="connsiteX1" fmla="*/ 855984 w 921549"/>
                <a:gd name="connsiteY1" fmla="*/ 509119 h 513650"/>
                <a:gd name="connsiteX2" fmla="*/ 916715 w 921549"/>
                <a:gd name="connsiteY2" fmla="*/ 472257 h 513650"/>
                <a:gd name="connsiteX3" fmla="*/ 852962 w 921549"/>
                <a:gd name="connsiteY3" fmla="*/ 489630 h 51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49" h="513650">
                  <a:moveTo>
                    <a:pt x="11331" y="11331"/>
                  </a:moveTo>
                  <a:lnTo>
                    <a:pt x="855984" y="509119"/>
                  </a:lnTo>
                  <a:lnTo>
                    <a:pt x="916715" y="472257"/>
                  </a:lnTo>
                  <a:lnTo>
                    <a:pt x="852962" y="48963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-1409111" y="3393804"/>
              <a:ext cx="75537" cy="664724"/>
            </a:xfrm>
            <a:custGeom>
              <a:avLst/>
              <a:gdLst>
                <a:gd name="connsiteX0" fmla="*/ 11331 w 75536"/>
                <a:gd name="connsiteY0" fmla="*/ 52121 h 664724"/>
                <a:gd name="connsiteX1" fmla="*/ 11331 w 75536"/>
                <a:gd name="connsiteY1" fmla="*/ 659739 h 664724"/>
                <a:gd name="connsiteX2" fmla="*/ 73120 w 75536"/>
                <a:gd name="connsiteY2" fmla="*/ 624086 h 664724"/>
                <a:gd name="connsiteX3" fmla="*/ 73120 w 75536"/>
                <a:gd name="connsiteY3" fmla="*/ 11331 h 66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36" h="664724">
                  <a:moveTo>
                    <a:pt x="11331" y="52121"/>
                  </a:moveTo>
                  <a:lnTo>
                    <a:pt x="11331" y="659739"/>
                  </a:lnTo>
                  <a:lnTo>
                    <a:pt x="73120" y="624086"/>
                  </a:lnTo>
                  <a:lnTo>
                    <a:pt x="73120" y="11331"/>
                  </a:ln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-2397133" y="2815041"/>
              <a:ext cx="1057516" cy="634510"/>
            </a:xfrm>
            <a:custGeom>
              <a:avLst/>
              <a:gdLst>
                <a:gd name="connsiteX0" fmla="*/ 11331 w 1057515"/>
                <a:gd name="connsiteY0" fmla="*/ 50308 h 634509"/>
                <a:gd name="connsiteX1" fmla="*/ 1000108 w 1057515"/>
                <a:gd name="connsiteY1" fmla="*/ 630884 h 634509"/>
                <a:gd name="connsiteX2" fmla="*/ 1061142 w 1057515"/>
                <a:gd name="connsiteY2" fmla="*/ 590094 h 634509"/>
                <a:gd name="connsiteX3" fmla="*/ 71156 w 1057515"/>
                <a:gd name="connsiteY3" fmla="*/ 11331 h 63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5" h="634509">
                  <a:moveTo>
                    <a:pt x="11331" y="50308"/>
                  </a:moveTo>
                  <a:lnTo>
                    <a:pt x="1000108" y="630884"/>
                  </a:lnTo>
                  <a:lnTo>
                    <a:pt x="1061142" y="590094"/>
                  </a:lnTo>
                  <a:lnTo>
                    <a:pt x="71156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-2397133" y="2854018"/>
              <a:ext cx="1057516" cy="589187"/>
            </a:xfrm>
            <a:custGeom>
              <a:avLst/>
              <a:gdLst>
                <a:gd name="connsiteX0" fmla="*/ 11331 w 1057515"/>
                <a:gd name="connsiteY0" fmla="*/ 11331 h 589187"/>
                <a:gd name="connsiteX1" fmla="*/ 1000108 w 1057515"/>
                <a:gd name="connsiteY1" fmla="*/ 591907 h 589187"/>
                <a:gd name="connsiteX2" fmla="*/ 1061142 w 1057515"/>
                <a:gd name="connsiteY2" fmla="*/ 551117 h 589187"/>
                <a:gd name="connsiteX3" fmla="*/ 1002676 w 1057515"/>
                <a:gd name="connsiteY3" fmla="*/ 577706 h 5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5" h="589187">
                  <a:moveTo>
                    <a:pt x="11331" y="11331"/>
                  </a:moveTo>
                  <a:lnTo>
                    <a:pt x="1000108" y="591907"/>
                  </a:lnTo>
                  <a:lnTo>
                    <a:pt x="1061142" y="551117"/>
                  </a:lnTo>
                  <a:lnTo>
                    <a:pt x="1002676" y="57770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-2397133" y="2854018"/>
              <a:ext cx="997087" cy="1208590"/>
            </a:xfrm>
            <a:custGeom>
              <a:avLst/>
              <a:gdLst>
                <a:gd name="connsiteX0" fmla="*/ 11331 w 997086"/>
                <a:gd name="connsiteY0" fmla="*/ 11331 h 1208589"/>
                <a:gd name="connsiteX1" fmla="*/ 11331 w 997086"/>
                <a:gd name="connsiteY1" fmla="*/ 418021 h 1208589"/>
                <a:gd name="connsiteX2" fmla="*/ 320729 w 997086"/>
                <a:gd name="connsiteY2" fmla="*/ 599461 h 1208589"/>
                <a:gd name="connsiteX3" fmla="*/ 320729 w 997086"/>
                <a:gd name="connsiteY3" fmla="*/ 802957 h 1208589"/>
                <a:gd name="connsiteX4" fmla="*/ 1000108 w 997086"/>
                <a:gd name="connsiteY4" fmla="*/ 1199525 h 1208589"/>
                <a:gd name="connsiteX5" fmla="*/ 1000108 w 997086"/>
                <a:gd name="connsiteY5" fmla="*/ 591907 h 120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86" h="1208589">
                  <a:moveTo>
                    <a:pt x="11331" y="11331"/>
                  </a:moveTo>
                  <a:lnTo>
                    <a:pt x="11331" y="418021"/>
                  </a:lnTo>
                  <a:lnTo>
                    <a:pt x="320729" y="599461"/>
                  </a:lnTo>
                  <a:lnTo>
                    <a:pt x="320729" y="802957"/>
                  </a:lnTo>
                  <a:lnTo>
                    <a:pt x="1000108" y="1199525"/>
                  </a:lnTo>
                  <a:lnTo>
                    <a:pt x="1000108" y="591907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-2332625" y="2978002"/>
              <a:ext cx="302147" cy="438114"/>
            </a:xfrm>
            <a:custGeom>
              <a:avLst/>
              <a:gdLst>
                <a:gd name="connsiteX0" fmla="*/ 265587 w 302147"/>
                <a:gd name="connsiteY0" fmla="*/ 147042 h 438113"/>
                <a:gd name="connsiteX1" fmla="*/ 36711 w 302147"/>
                <a:gd name="connsiteY1" fmla="*/ 14853 h 438113"/>
                <a:gd name="connsiteX2" fmla="*/ 11331 w 302147"/>
                <a:gd name="connsiteY2" fmla="*/ 29356 h 438113"/>
                <a:gd name="connsiteX3" fmla="*/ 11331 w 302147"/>
                <a:gd name="connsiteY3" fmla="*/ 184357 h 438113"/>
                <a:gd name="connsiteX4" fmla="*/ 36711 w 302147"/>
                <a:gd name="connsiteY4" fmla="*/ 228169 h 438113"/>
                <a:gd name="connsiteX5" fmla="*/ 179778 w 302147"/>
                <a:gd name="connsiteY5" fmla="*/ 310806 h 438113"/>
                <a:gd name="connsiteX6" fmla="*/ 251236 w 302147"/>
                <a:gd name="connsiteY6" fmla="*/ 434233 h 438113"/>
                <a:gd name="connsiteX7" fmla="*/ 251236 w 302147"/>
                <a:gd name="connsiteY7" fmla="*/ 352200 h 438113"/>
                <a:gd name="connsiteX8" fmla="*/ 265587 w 302147"/>
                <a:gd name="connsiteY8" fmla="*/ 360509 h 438113"/>
                <a:gd name="connsiteX9" fmla="*/ 290968 w 302147"/>
                <a:gd name="connsiteY9" fmla="*/ 346006 h 438113"/>
                <a:gd name="connsiteX10" fmla="*/ 290968 w 302147"/>
                <a:gd name="connsiteY10" fmla="*/ 190853 h 438113"/>
                <a:gd name="connsiteX11" fmla="*/ 265587 w 302147"/>
                <a:gd name="connsiteY11" fmla="*/ 147042 h 438113"/>
                <a:gd name="connsiteX12" fmla="*/ 104241 w 302147"/>
                <a:gd name="connsiteY12" fmla="*/ 176048 h 438113"/>
                <a:gd name="connsiteX13" fmla="*/ 77198 w 302147"/>
                <a:gd name="connsiteY13" fmla="*/ 160488 h 438113"/>
                <a:gd name="connsiteX14" fmla="*/ 77198 w 302147"/>
                <a:gd name="connsiteY14" fmla="*/ 129518 h 438113"/>
                <a:gd name="connsiteX15" fmla="*/ 104241 w 302147"/>
                <a:gd name="connsiteY15" fmla="*/ 145078 h 438113"/>
                <a:gd name="connsiteX16" fmla="*/ 104241 w 302147"/>
                <a:gd name="connsiteY16" fmla="*/ 176048 h 438113"/>
                <a:gd name="connsiteX17" fmla="*/ 166181 w 302147"/>
                <a:gd name="connsiteY17" fmla="*/ 211853 h 438113"/>
                <a:gd name="connsiteX18" fmla="*/ 139139 w 302147"/>
                <a:gd name="connsiteY18" fmla="*/ 196292 h 438113"/>
                <a:gd name="connsiteX19" fmla="*/ 139139 w 302147"/>
                <a:gd name="connsiteY19" fmla="*/ 165322 h 438113"/>
                <a:gd name="connsiteX20" fmla="*/ 166181 w 302147"/>
                <a:gd name="connsiteY20" fmla="*/ 180883 h 438113"/>
                <a:gd name="connsiteX21" fmla="*/ 166181 w 302147"/>
                <a:gd name="connsiteY21" fmla="*/ 211853 h 438113"/>
                <a:gd name="connsiteX22" fmla="*/ 228272 w 302147"/>
                <a:gd name="connsiteY22" fmla="*/ 247657 h 438113"/>
                <a:gd name="connsiteX23" fmla="*/ 201230 w 302147"/>
                <a:gd name="connsiteY23" fmla="*/ 232097 h 438113"/>
                <a:gd name="connsiteX24" fmla="*/ 201230 w 302147"/>
                <a:gd name="connsiteY24" fmla="*/ 201127 h 438113"/>
                <a:gd name="connsiteX25" fmla="*/ 228272 w 302147"/>
                <a:gd name="connsiteY25" fmla="*/ 216687 h 438113"/>
                <a:gd name="connsiteX26" fmla="*/ 228272 w 302147"/>
                <a:gd name="connsiteY26" fmla="*/ 247657 h 43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2147" h="438113">
                  <a:moveTo>
                    <a:pt x="265587" y="147042"/>
                  </a:moveTo>
                  <a:lnTo>
                    <a:pt x="36711" y="14853"/>
                  </a:lnTo>
                  <a:cubicBezTo>
                    <a:pt x="22661" y="6695"/>
                    <a:pt x="11331" y="13191"/>
                    <a:pt x="11331" y="29356"/>
                  </a:cubicBezTo>
                  <a:lnTo>
                    <a:pt x="11331" y="184357"/>
                  </a:lnTo>
                  <a:cubicBezTo>
                    <a:pt x="11331" y="200522"/>
                    <a:pt x="22661" y="220162"/>
                    <a:pt x="36711" y="228169"/>
                  </a:cubicBezTo>
                  <a:lnTo>
                    <a:pt x="179778" y="310806"/>
                  </a:lnTo>
                  <a:lnTo>
                    <a:pt x="251236" y="434233"/>
                  </a:lnTo>
                  <a:lnTo>
                    <a:pt x="251236" y="352200"/>
                  </a:lnTo>
                  <a:lnTo>
                    <a:pt x="265587" y="360509"/>
                  </a:lnTo>
                  <a:cubicBezTo>
                    <a:pt x="279638" y="368667"/>
                    <a:pt x="290968" y="362171"/>
                    <a:pt x="290968" y="346006"/>
                  </a:cubicBezTo>
                  <a:lnTo>
                    <a:pt x="290968" y="190853"/>
                  </a:lnTo>
                  <a:cubicBezTo>
                    <a:pt x="290968" y="174689"/>
                    <a:pt x="279638" y="155049"/>
                    <a:pt x="265587" y="147042"/>
                  </a:cubicBezTo>
                  <a:close/>
                  <a:moveTo>
                    <a:pt x="104241" y="176048"/>
                  </a:moveTo>
                  <a:cubicBezTo>
                    <a:pt x="96838" y="180278"/>
                    <a:pt x="84752" y="173329"/>
                    <a:pt x="77198" y="160488"/>
                  </a:cubicBezTo>
                  <a:cubicBezTo>
                    <a:pt x="69796" y="147646"/>
                    <a:pt x="69796" y="133748"/>
                    <a:pt x="77198" y="129518"/>
                  </a:cubicBezTo>
                  <a:cubicBezTo>
                    <a:pt x="84601" y="125287"/>
                    <a:pt x="96687" y="132237"/>
                    <a:pt x="104241" y="145078"/>
                  </a:cubicBezTo>
                  <a:cubicBezTo>
                    <a:pt x="111643" y="157919"/>
                    <a:pt x="111643" y="171818"/>
                    <a:pt x="104241" y="176048"/>
                  </a:cubicBezTo>
                  <a:close/>
                  <a:moveTo>
                    <a:pt x="166181" y="211853"/>
                  </a:moveTo>
                  <a:cubicBezTo>
                    <a:pt x="158779" y="216083"/>
                    <a:pt x="146692" y="209133"/>
                    <a:pt x="139139" y="196292"/>
                  </a:cubicBezTo>
                  <a:cubicBezTo>
                    <a:pt x="131736" y="183451"/>
                    <a:pt x="131736" y="169552"/>
                    <a:pt x="139139" y="165322"/>
                  </a:cubicBezTo>
                  <a:cubicBezTo>
                    <a:pt x="146541" y="161092"/>
                    <a:pt x="158627" y="168041"/>
                    <a:pt x="166181" y="180883"/>
                  </a:cubicBezTo>
                  <a:cubicBezTo>
                    <a:pt x="173735" y="193724"/>
                    <a:pt x="173735" y="207623"/>
                    <a:pt x="166181" y="211853"/>
                  </a:cubicBezTo>
                  <a:close/>
                  <a:moveTo>
                    <a:pt x="228272" y="247657"/>
                  </a:moveTo>
                  <a:cubicBezTo>
                    <a:pt x="220870" y="251887"/>
                    <a:pt x="208784" y="244938"/>
                    <a:pt x="201230" y="232097"/>
                  </a:cubicBezTo>
                  <a:cubicBezTo>
                    <a:pt x="193827" y="219255"/>
                    <a:pt x="193827" y="205357"/>
                    <a:pt x="201230" y="201127"/>
                  </a:cubicBezTo>
                  <a:cubicBezTo>
                    <a:pt x="208633" y="196896"/>
                    <a:pt x="220718" y="203846"/>
                    <a:pt x="228272" y="216687"/>
                  </a:cubicBezTo>
                  <a:cubicBezTo>
                    <a:pt x="235675" y="229528"/>
                    <a:pt x="235675" y="243276"/>
                    <a:pt x="228272" y="2476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-1968235" y="3393653"/>
              <a:ext cx="498543" cy="332362"/>
            </a:xfrm>
            <a:custGeom>
              <a:avLst/>
              <a:gdLst>
                <a:gd name="connsiteX0" fmla="*/ 11331 w 498543"/>
                <a:gd name="connsiteY0" fmla="*/ 11331 h 332362"/>
                <a:gd name="connsiteX1" fmla="*/ 11331 w 498543"/>
                <a:gd name="connsiteY1" fmla="*/ 50157 h 332362"/>
                <a:gd name="connsiteX2" fmla="*/ 497184 w 498543"/>
                <a:gd name="connsiteY2" fmla="*/ 329794 h 332362"/>
                <a:gd name="connsiteX3" fmla="*/ 497184 w 498543"/>
                <a:gd name="connsiteY3" fmla="*/ 291119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11331"/>
                  </a:moveTo>
                  <a:lnTo>
                    <a:pt x="11331" y="50157"/>
                  </a:lnTo>
                  <a:lnTo>
                    <a:pt x="497184" y="329794"/>
                  </a:lnTo>
                  <a:lnTo>
                    <a:pt x="497184" y="29111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-1968235" y="3554547"/>
              <a:ext cx="317255" cy="226611"/>
            </a:xfrm>
            <a:custGeom>
              <a:avLst/>
              <a:gdLst>
                <a:gd name="connsiteX0" fmla="*/ 308040 w 317254"/>
                <a:gd name="connsiteY0" fmla="*/ 182044 h 226610"/>
                <a:gd name="connsiteX1" fmla="*/ 11331 w 317254"/>
                <a:gd name="connsiteY1" fmla="*/ 11331 h 226610"/>
                <a:gd name="connsiteX2" fmla="*/ 11331 w 317254"/>
                <a:gd name="connsiteY2" fmla="*/ 50006 h 226610"/>
                <a:gd name="connsiteX3" fmla="*/ 308040 w 317254"/>
                <a:gd name="connsiteY3" fmla="*/ 220719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254" h="226610">
                  <a:moveTo>
                    <a:pt x="308040" y="182044"/>
                  </a:moveTo>
                  <a:lnTo>
                    <a:pt x="11331" y="11331"/>
                  </a:lnTo>
                  <a:lnTo>
                    <a:pt x="11331" y="50006"/>
                  </a:lnTo>
                  <a:lnTo>
                    <a:pt x="308040" y="22071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-1968235" y="3474176"/>
              <a:ext cx="498543" cy="332362"/>
            </a:xfrm>
            <a:custGeom>
              <a:avLst/>
              <a:gdLst>
                <a:gd name="connsiteX0" fmla="*/ 11331 w 498543"/>
                <a:gd name="connsiteY0" fmla="*/ 50005 h 332362"/>
                <a:gd name="connsiteX1" fmla="*/ 497184 w 498543"/>
                <a:gd name="connsiteY1" fmla="*/ 329643 h 332362"/>
                <a:gd name="connsiteX2" fmla="*/ 497184 w 498543"/>
                <a:gd name="connsiteY2" fmla="*/ 290968 h 332362"/>
                <a:gd name="connsiteX3" fmla="*/ 11331 w 498543"/>
                <a:gd name="connsiteY3" fmla="*/ 11331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50005"/>
                  </a:moveTo>
                  <a:lnTo>
                    <a:pt x="497184" y="329643"/>
                  </a:lnTo>
                  <a:lnTo>
                    <a:pt x="497184" y="290968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-2540653" y="3328238"/>
              <a:ext cx="362577" cy="256825"/>
            </a:xfrm>
            <a:custGeom>
              <a:avLst/>
              <a:gdLst>
                <a:gd name="connsiteX0" fmla="*/ 11331 w 362576"/>
                <a:gd name="connsiteY0" fmla="*/ 11331 h 256825"/>
                <a:gd name="connsiteX1" fmla="*/ 11331 w 362576"/>
                <a:gd name="connsiteY1" fmla="*/ 50005 h 256825"/>
                <a:gd name="connsiteX2" fmla="*/ 351246 w 362576"/>
                <a:gd name="connsiteY2" fmla="*/ 246552 h 256825"/>
                <a:gd name="connsiteX3" fmla="*/ 351246 w 362576"/>
                <a:gd name="connsiteY3" fmla="*/ 207726 h 25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76" h="256825">
                  <a:moveTo>
                    <a:pt x="11331" y="11331"/>
                  </a:moveTo>
                  <a:lnTo>
                    <a:pt x="11331" y="50005"/>
                  </a:lnTo>
                  <a:lnTo>
                    <a:pt x="351246" y="246552"/>
                  </a:lnTo>
                  <a:lnTo>
                    <a:pt x="351246" y="2077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-2540653" y="3488981"/>
              <a:ext cx="166181" cy="135966"/>
            </a:xfrm>
            <a:custGeom>
              <a:avLst/>
              <a:gdLst>
                <a:gd name="connsiteX0" fmla="*/ 162102 w 166181"/>
                <a:gd name="connsiteY0" fmla="*/ 98953 h 135966"/>
                <a:gd name="connsiteX1" fmla="*/ 11331 w 166181"/>
                <a:gd name="connsiteY1" fmla="*/ 11331 h 135966"/>
                <a:gd name="connsiteX2" fmla="*/ 11331 w 166181"/>
                <a:gd name="connsiteY2" fmla="*/ 50157 h 135966"/>
                <a:gd name="connsiteX3" fmla="*/ 162102 w 166181"/>
                <a:gd name="connsiteY3" fmla="*/ 137628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181" h="135966">
                  <a:moveTo>
                    <a:pt x="162102" y="98953"/>
                  </a:moveTo>
                  <a:lnTo>
                    <a:pt x="11331" y="11331"/>
                  </a:lnTo>
                  <a:lnTo>
                    <a:pt x="11331" y="50157"/>
                  </a:lnTo>
                  <a:lnTo>
                    <a:pt x="162102" y="13762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-2540653" y="3408610"/>
              <a:ext cx="362577" cy="256825"/>
            </a:xfrm>
            <a:custGeom>
              <a:avLst/>
              <a:gdLst>
                <a:gd name="connsiteX0" fmla="*/ 11331 w 362576"/>
                <a:gd name="connsiteY0" fmla="*/ 50005 h 256825"/>
                <a:gd name="connsiteX1" fmla="*/ 351246 w 362576"/>
                <a:gd name="connsiteY1" fmla="*/ 246552 h 256825"/>
                <a:gd name="connsiteX2" fmla="*/ 351246 w 362576"/>
                <a:gd name="connsiteY2" fmla="*/ 207877 h 256825"/>
                <a:gd name="connsiteX3" fmla="*/ 11331 w 362576"/>
                <a:gd name="connsiteY3" fmla="*/ 11331 h 25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76" h="256825">
                  <a:moveTo>
                    <a:pt x="11331" y="50005"/>
                  </a:moveTo>
                  <a:lnTo>
                    <a:pt x="351246" y="246552"/>
                  </a:lnTo>
                  <a:lnTo>
                    <a:pt x="351246" y="2078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-1968235" y="3234573"/>
              <a:ext cx="498543" cy="332362"/>
            </a:xfrm>
            <a:custGeom>
              <a:avLst/>
              <a:gdLst>
                <a:gd name="connsiteX0" fmla="*/ 11331 w 498543"/>
                <a:gd name="connsiteY0" fmla="*/ 11331 h 332362"/>
                <a:gd name="connsiteX1" fmla="*/ 11331 w 498543"/>
                <a:gd name="connsiteY1" fmla="*/ 50005 h 332362"/>
                <a:gd name="connsiteX2" fmla="*/ 497184 w 498543"/>
                <a:gd name="connsiteY2" fmla="*/ 329643 h 332362"/>
                <a:gd name="connsiteX3" fmla="*/ 497184 w 498543"/>
                <a:gd name="connsiteY3" fmla="*/ 290968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11331"/>
                  </a:moveTo>
                  <a:lnTo>
                    <a:pt x="11331" y="50005"/>
                  </a:lnTo>
                  <a:lnTo>
                    <a:pt x="497184" y="329643"/>
                  </a:lnTo>
                  <a:lnTo>
                    <a:pt x="497184" y="29096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-1968235" y="3314944"/>
              <a:ext cx="498543" cy="332362"/>
            </a:xfrm>
            <a:custGeom>
              <a:avLst/>
              <a:gdLst>
                <a:gd name="connsiteX0" fmla="*/ 11331 w 498543"/>
                <a:gd name="connsiteY0" fmla="*/ 50005 h 332362"/>
                <a:gd name="connsiteX1" fmla="*/ 497184 w 498543"/>
                <a:gd name="connsiteY1" fmla="*/ 329643 h 332362"/>
                <a:gd name="connsiteX2" fmla="*/ 497184 w 498543"/>
                <a:gd name="connsiteY2" fmla="*/ 290968 h 332362"/>
                <a:gd name="connsiteX3" fmla="*/ 11331 w 498543"/>
                <a:gd name="connsiteY3" fmla="*/ 11331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50005"/>
                  </a:moveTo>
                  <a:lnTo>
                    <a:pt x="497184" y="329643"/>
                  </a:lnTo>
                  <a:lnTo>
                    <a:pt x="497184" y="290968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-2886461" y="3103246"/>
              <a:ext cx="302147" cy="377684"/>
            </a:xfrm>
            <a:custGeom>
              <a:avLst/>
              <a:gdLst>
                <a:gd name="connsiteX0" fmla="*/ 267854 w 302147"/>
                <a:gd name="connsiteY0" fmla="*/ 148096 h 377684"/>
                <a:gd name="connsiteX1" fmla="*/ 37013 w 302147"/>
                <a:gd name="connsiteY1" fmla="*/ 14849 h 377684"/>
                <a:gd name="connsiteX2" fmla="*/ 11331 w 302147"/>
                <a:gd name="connsiteY2" fmla="*/ 29503 h 377684"/>
                <a:gd name="connsiteX3" fmla="*/ 11331 w 302147"/>
                <a:gd name="connsiteY3" fmla="*/ 185864 h 377684"/>
                <a:gd name="connsiteX4" fmla="*/ 37013 w 302147"/>
                <a:gd name="connsiteY4" fmla="*/ 230129 h 377684"/>
                <a:gd name="connsiteX5" fmla="*/ 51365 w 302147"/>
                <a:gd name="connsiteY5" fmla="*/ 238438 h 377684"/>
                <a:gd name="connsiteX6" fmla="*/ 51365 w 302147"/>
                <a:gd name="connsiteY6" fmla="*/ 321227 h 377684"/>
                <a:gd name="connsiteX7" fmla="*/ 123578 w 302147"/>
                <a:gd name="connsiteY7" fmla="*/ 280134 h 377684"/>
                <a:gd name="connsiteX8" fmla="*/ 267854 w 302147"/>
                <a:gd name="connsiteY8" fmla="*/ 363376 h 377684"/>
                <a:gd name="connsiteX9" fmla="*/ 293536 w 302147"/>
                <a:gd name="connsiteY9" fmla="*/ 348722 h 377684"/>
                <a:gd name="connsiteX10" fmla="*/ 293536 w 302147"/>
                <a:gd name="connsiteY10" fmla="*/ 192360 h 377684"/>
                <a:gd name="connsiteX11" fmla="*/ 267854 w 302147"/>
                <a:gd name="connsiteY11" fmla="*/ 148096 h 377684"/>
                <a:gd name="connsiteX12" fmla="*/ 101824 w 302147"/>
                <a:gd name="connsiteY12" fmla="*/ 175440 h 377684"/>
                <a:gd name="connsiteX13" fmla="*/ 74630 w 302147"/>
                <a:gd name="connsiteY13" fmla="*/ 159729 h 377684"/>
                <a:gd name="connsiteX14" fmla="*/ 74630 w 302147"/>
                <a:gd name="connsiteY14" fmla="*/ 128456 h 377684"/>
                <a:gd name="connsiteX15" fmla="*/ 101824 w 302147"/>
                <a:gd name="connsiteY15" fmla="*/ 144168 h 377684"/>
                <a:gd name="connsiteX16" fmla="*/ 101824 w 302147"/>
                <a:gd name="connsiteY16" fmla="*/ 175440 h 377684"/>
                <a:gd name="connsiteX17" fmla="*/ 164368 w 302147"/>
                <a:gd name="connsiteY17" fmla="*/ 211547 h 377684"/>
                <a:gd name="connsiteX18" fmla="*/ 137175 w 302147"/>
                <a:gd name="connsiteY18" fmla="*/ 195835 h 377684"/>
                <a:gd name="connsiteX19" fmla="*/ 137175 w 302147"/>
                <a:gd name="connsiteY19" fmla="*/ 164563 h 377684"/>
                <a:gd name="connsiteX20" fmla="*/ 164368 w 302147"/>
                <a:gd name="connsiteY20" fmla="*/ 180275 h 377684"/>
                <a:gd name="connsiteX21" fmla="*/ 164368 w 302147"/>
                <a:gd name="connsiteY21" fmla="*/ 211547 h 377684"/>
                <a:gd name="connsiteX22" fmla="*/ 226913 w 302147"/>
                <a:gd name="connsiteY22" fmla="*/ 247653 h 377684"/>
                <a:gd name="connsiteX23" fmla="*/ 199719 w 302147"/>
                <a:gd name="connsiteY23" fmla="*/ 231942 h 377684"/>
                <a:gd name="connsiteX24" fmla="*/ 199719 w 302147"/>
                <a:gd name="connsiteY24" fmla="*/ 200670 h 377684"/>
                <a:gd name="connsiteX25" fmla="*/ 226913 w 302147"/>
                <a:gd name="connsiteY25" fmla="*/ 216381 h 377684"/>
                <a:gd name="connsiteX26" fmla="*/ 226913 w 302147"/>
                <a:gd name="connsiteY26" fmla="*/ 247653 h 37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2147" h="377684">
                  <a:moveTo>
                    <a:pt x="267854" y="148096"/>
                  </a:moveTo>
                  <a:lnTo>
                    <a:pt x="37013" y="14849"/>
                  </a:lnTo>
                  <a:cubicBezTo>
                    <a:pt x="22812" y="6691"/>
                    <a:pt x="11331" y="13187"/>
                    <a:pt x="11331" y="29503"/>
                  </a:cubicBezTo>
                  <a:lnTo>
                    <a:pt x="11331" y="185864"/>
                  </a:lnTo>
                  <a:cubicBezTo>
                    <a:pt x="11331" y="202180"/>
                    <a:pt x="22812" y="221971"/>
                    <a:pt x="37013" y="230129"/>
                  </a:cubicBezTo>
                  <a:lnTo>
                    <a:pt x="51365" y="238438"/>
                  </a:lnTo>
                  <a:lnTo>
                    <a:pt x="51365" y="321227"/>
                  </a:lnTo>
                  <a:lnTo>
                    <a:pt x="123578" y="280134"/>
                  </a:lnTo>
                  <a:lnTo>
                    <a:pt x="267854" y="363376"/>
                  </a:lnTo>
                  <a:cubicBezTo>
                    <a:pt x="282055" y="371534"/>
                    <a:pt x="293536" y="365038"/>
                    <a:pt x="293536" y="348722"/>
                  </a:cubicBezTo>
                  <a:lnTo>
                    <a:pt x="293536" y="192360"/>
                  </a:lnTo>
                  <a:cubicBezTo>
                    <a:pt x="293385" y="176045"/>
                    <a:pt x="281904" y="156254"/>
                    <a:pt x="267854" y="148096"/>
                  </a:cubicBezTo>
                  <a:close/>
                  <a:moveTo>
                    <a:pt x="101824" y="175440"/>
                  </a:moveTo>
                  <a:cubicBezTo>
                    <a:pt x="94270" y="179670"/>
                    <a:pt x="82184" y="172721"/>
                    <a:pt x="74630" y="159729"/>
                  </a:cubicBezTo>
                  <a:cubicBezTo>
                    <a:pt x="67077" y="146736"/>
                    <a:pt x="67077" y="132838"/>
                    <a:pt x="74630" y="128456"/>
                  </a:cubicBezTo>
                  <a:cubicBezTo>
                    <a:pt x="82184" y="124226"/>
                    <a:pt x="94270" y="131176"/>
                    <a:pt x="101824" y="144168"/>
                  </a:cubicBezTo>
                  <a:cubicBezTo>
                    <a:pt x="109377" y="157160"/>
                    <a:pt x="109377" y="171210"/>
                    <a:pt x="101824" y="175440"/>
                  </a:cubicBezTo>
                  <a:close/>
                  <a:moveTo>
                    <a:pt x="164368" y="211547"/>
                  </a:moveTo>
                  <a:cubicBezTo>
                    <a:pt x="156815" y="215777"/>
                    <a:pt x="144728" y="208828"/>
                    <a:pt x="137175" y="195835"/>
                  </a:cubicBezTo>
                  <a:cubicBezTo>
                    <a:pt x="129621" y="182843"/>
                    <a:pt x="129621" y="168944"/>
                    <a:pt x="137175" y="164563"/>
                  </a:cubicBezTo>
                  <a:cubicBezTo>
                    <a:pt x="144728" y="160333"/>
                    <a:pt x="156815" y="167282"/>
                    <a:pt x="164368" y="180275"/>
                  </a:cubicBezTo>
                  <a:cubicBezTo>
                    <a:pt x="171922" y="193267"/>
                    <a:pt x="171922" y="207317"/>
                    <a:pt x="164368" y="211547"/>
                  </a:cubicBezTo>
                  <a:close/>
                  <a:moveTo>
                    <a:pt x="226913" y="247653"/>
                  </a:moveTo>
                  <a:cubicBezTo>
                    <a:pt x="219359" y="251884"/>
                    <a:pt x="207273" y="244934"/>
                    <a:pt x="199719" y="231942"/>
                  </a:cubicBezTo>
                  <a:cubicBezTo>
                    <a:pt x="192166" y="218950"/>
                    <a:pt x="192166" y="205051"/>
                    <a:pt x="199719" y="200670"/>
                  </a:cubicBezTo>
                  <a:cubicBezTo>
                    <a:pt x="207273" y="196440"/>
                    <a:pt x="219359" y="203389"/>
                    <a:pt x="226913" y="216381"/>
                  </a:cubicBezTo>
                  <a:cubicBezTo>
                    <a:pt x="234466" y="229374"/>
                    <a:pt x="234466" y="243423"/>
                    <a:pt x="226913" y="2476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107604" y="295087"/>
            <a:ext cx="2088500" cy="2612445"/>
            <a:chOff x="176831" y="412541"/>
            <a:chExt cx="2088500" cy="2612445"/>
          </a:xfrm>
        </p:grpSpPr>
        <p:grpSp>
          <p:nvGrpSpPr>
            <p:cNvPr id="152" name="组合 151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173" name="五边形 172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74" name="组合 173"/>
              <p:cNvGrpSpPr/>
              <p:nvPr/>
            </p:nvGrpSpPr>
            <p:grpSpPr>
              <a:xfrm>
                <a:off x="176833" y="1275824"/>
                <a:ext cx="1768471" cy="522178"/>
                <a:chOff x="47626" y="3177510"/>
                <a:chExt cx="1416189" cy="522178"/>
              </a:xfrm>
            </p:grpSpPr>
            <p:sp>
              <p:nvSpPr>
                <p:cNvPr id="175" name="直角三角形 174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177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53" name="组合 152"/>
            <p:cNvGrpSpPr/>
            <p:nvPr/>
          </p:nvGrpSpPr>
          <p:grpSpPr>
            <a:xfrm>
              <a:off x="176831" y="412541"/>
              <a:ext cx="1957272" cy="551245"/>
              <a:chOff x="47624" y="2314227"/>
              <a:chExt cx="1731479" cy="551245"/>
            </a:xfrm>
          </p:grpSpPr>
          <p:sp>
            <p:nvSpPr>
              <p:cNvPr id="168" name="直角三角形 167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69" name="组合 168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171" name="五边形 170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</a:p>
              </p:txBody>
            </p:sp>
          </p:grpSp>
          <p:sp>
            <p:nvSpPr>
              <p:cNvPr id="170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176831" y="2473742"/>
              <a:ext cx="2088500" cy="551244"/>
              <a:chOff x="47624" y="4816876"/>
              <a:chExt cx="1714518" cy="551244"/>
            </a:xfrm>
          </p:grpSpPr>
          <p:sp>
            <p:nvSpPr>
              <p:cNvPr id="163" name="直角三角形 162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64" name="组合 163"/>
              <p:cNvGrpSpPr/>
              <p:nvPr/>
            </p:nvGrpSpPr>
            <p:grpSpPr>
              <a:xfrm>
                <a:off x="47624" y="4816876"/>
                <a:ext cx="1714518" cy="447270"/>
                <a:chOff x="47624" y="4054876"/>
                <a:chExt cx="1714518" cy="447270"/>
              </a:xfrm>
            </p:grpSpPr>
            <p:sp>
              <p:nvSpPr>
                <p:cNvPr id="166" name="五边形 165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432344" y="4090373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5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176831" y="1781419"/>
              <a:ext cx="1957272" cy="551244"/>
              <a:chOff x="47624" y="3982659"/>
              <a:chExt cx="1731479" cy="551244"/>
            </a:xfrm>
          </p:grpSpPr>
          <p:sp>
            <p:nvSpPr>
              <p:cNvPr id="156" name="直角三角形 155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57" name="组合 156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161" name="五边形 160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矩形 161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8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4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159" name="Freeform 5"/>
                <p:cNvSpPr>
                  <a:spLocks noEditPoints="1"/>
                </p:cNvSpPr>
                <p:nvPr/>
              </p:nvSpPr>
              <p:spPr bwMode="auto">
                <a:xfrm>
                  <a:off x="1977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接连接符 58"/>
          <p:cNvCxnSpPr/>
          <p:nvPr/>
        </p:nvCxnSpPr>
        <p:spPr>
          <a:xfrm>
            <a:off x="11144963" y="2674175"/>
            <a:ext cx="0" cy="1960205"/>
          </a:xfrm>
          <a:prstGeom prst="line">
            <a:avLst/>
          </a:prstGeom>
          <a:ln w="15875">
            <a:solidFill>
              <a:srgbClr val="D1EB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913905" y="976461"/>
            <a:ext cx="8796204" cy="5253337"/>
            <a:chOff x="1795392" y="356105"/>
            <a:chExt cx="8796204" cy="5253337"/>
          </a:xfrm>
        </p:grpSpPr>
        <p:grpSp>
          <p:nvGrpSpPr>
            <p:cNvPr id="13" name="组合 12"/>
            <p:cNvGrpSpPr/>
            <p:nvPr/>
          </p:nvGrpSpPr>
          <p:grpSpPr>
            <a:xfrm>
              <a:off x="7924638" y="2345632"/>
              <a:ext cx="2666958" cy="3263810"/>
              <a:chOff x="8655791" y="2347065"/>
              <a:chExt cx="3100669" cy="3794583"/>
            </a:xfrm>
          </p:grpSpPr>
          <p:sp>
            <p:nvSpPr>
              <p:cNvPr id="7" name="六边形 6"/>
              <p:cNvSpPr/>
              <p:nvPr/>
            </p:nvSpPr>
            <p:spPr>
              <a:xfrm>
                <a:off x="8655791" y="2347065"/>
                <a:ext cx="1700494" cy="1465943"/>
              </a:xfrm>
              <a:prstGeom prst="hexagon">
                <a:avLst/>
              </a:prstGeom>
              <a:solidFill>
                <a:srgbClr val="F5F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六边形 10"/>
              <p:cNvSpPr/>
              <p:nvPr/>
            </p:nvSpPr>
            <p:spPr>
              <a:xfrm>
                <a:off x="10055966" y="4675705"/>
                <a:ext cx="1700494" cy="1465943"/>
              </a:xfrm>
              <a:prstGeom prst="hexagon">
                <a:avLst/>
              </a:prstGeom>
              <a:solidFill>
                <a:srgbClr val="F5F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795392" y="356105"/>
              <a:ext cx="4790184" cy="4666813"/>
              <a:chOff x="1606278" y="136951"/>
              <a:chExt cx="4790184" cy="466681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06278" y="1141223"/>
                <a:ext cx="4790184" cy="366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独立思考与小组分工合作不同学习方法的运用。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理解枚举算法的基本思想，掌握用枚举算法解决实际问题的一般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思路</a:t>
                </a: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。</a:t>
                </a:r>
                <a:endPara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掌握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运用枚举算法编写运行程序解决问题的方法</a:t>
                </a: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。</a:t>
                </a:r>
                <a:endPara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由解密问题引发对信息安全的思考，理解不同组合密码的安全强度。</a:t>
                </a:r>
                <a:endPara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理解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算法优化的必要性和重要意义</a:t>
                </a: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。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对枚举算法解决问题的方案优化的常用思路和策略</a:t>
                </a:r>
                <a:r>
                  <a:rPr lang="zh-CN" altLang="en-US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。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2712402" y="136951"/>
                <a:ext cx="244169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440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华文新魏" panose="02010800040101010101" pitchFamily="2" charset="-122"/>
                    <a:ea typeface="华文新魏" panose="0201080004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>
                    <a:sym typeface="+mn-lt"/>
                  </a:rPr>
                  <a:t>实验效果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07604" y="295087"/>
            <a:ext cx="2088500" cy="2612445"/>
            <a:chOff x="107604" y="295087"/>
            <a:chExt cx="2088500" cy="2612445"/>
          </a:xfrm>
        </p:grpSpPr>
        <p:grpSp>
          <p:nvGrpSpPr>
            <p:cNvPr id="47" name="组合 46"/>
            <p:cNvGrpSpPr/>
            <p:nvPr/>
          </p:nvGrpSpPr>
          <p:grpSpPr>
            <a:xfrm>
              <a:off x="107604" y="295087"/>
              <a:ext cx="2088500" cy="2612445"/>
              <a:chOff x="176831" y="412541"/>
              <a:chExt cx="2088500" cy="2612445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833" y="1101599"/>
                <a:ext cx="1957273" cy="554509"/>
                <a:chOff x="176833" y="1243493"/>
                <a:chExt cx="1957273" cy="554509"/>
              </a:xfrm>
            </p:grpSpPr>
            <p:sp>
              <p:nvSpPr>
                <p:cNvPr id="79" name="五边形 78"/>
                <p:cNvSpPr/>
                <p:nvPr/>
              </p:nvSpPr>
              <p:spPr>
                <a:xfrm>
                  <a:off x="189346" y="1243493"/>
                  <a:ext cx="1944760" cy="447270"/>
                </a:xfrm>
                <a:prstGeom prst="homePlat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80" name="组合 79"/>
                <p:cNvGrpSpPr/>
                <p:nvPr/>
              </p:nvGrpSpPr>
              <p:grpSpPr>
                <a:xfrm>
                  <a:off x="176833" y="1275824"/>
                  <a:ext cx="1768471" cy="522178"/>
                  <a:chOff x="47626" y="3177510"/>
                  <a:chExt cx="1416189" cy="522178"/>
                </a:xfrm>
              </p:grpSpPr>
              <p:sp>
                <p:nvSpPr>
                  <p:cNvPr id="81" name="直角三角形 80"/>
                  <p:cNvSpPr/>
                  <p:nvPr/>
                </p:nvSpPr>
                <p:spPr>
                  <a:xfrm rot="16200000" flipH="1">
                    <a:off x="41676" y="3601662"/>
                    <a:ext cx="103976" cy="92075"/>
                  </a:xfrm>
                  <a:prstGeom prst="rtTriangl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2" name="矩形 81"/>
                  <p:cNvSpPr/>
                  <p:nvPr/>
                </p:nvSpPr>
                <p:spPr>
                  <a:xfrm>
                    <a:off x="494381" y="3177510"/>
                    <a:ext cx="9694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2000" dirty="0">
                        <a:solidFill>
                          <a:srgbClr val="44546A"/>
                        </a:solidFill>
                        <a:latin typeface="方正粗黑宋简体" panose="02000000000000000000" pitchFamily="2" charset="-122"/>
                        <a:ea typeface="方正粗黑宋简体" panose="02000000000000000000" pitchFamily="2" charset="-122"/>
                        <a:cs typeface="+mn-ea"/>
                        <a:sym typeface="+mn-lt"/>
                      </a:rPr>
                      <a:t>实验过程</a:t>
                    </a:r>
                  </a:p>
                </p:txBody>
              </p:sp>
              <p:sp>
                <p:nvSpPr>
                  <p:cNvPr id="83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142620" y="3187525"/>
                    <a:ext cx="237171" cy="367779"/>
                  </a:xfrm>
                  <a:custGeom>
                    <a:avLst/>
                    <a:gdLst>
                      <a:gd name="T0" fmla="*/ 1341 w 2696"/>
                      <a:gd name="T1" fmla="*/ 849 h 2979"/>
                      <a:gd name="T2" fmla="*/ 596 w 2696"/>
                      <a:gd name="T3" fmla="*/ 849 h 2979"/>
                      <a:gd name="T4" fmla="*/ 596 w 2696"/>
                      <a:gd name="T5" fmla="*/ 1058 h 2979"/>
                      <a:gd name="T6" fmla="*/ 1341 w 2696"/>
                      <a:gd name="T7" fmla="*/ 1058 h 2979"/>
                      <a:gd name="T8" fmla="*/ 1341 w 2696"/>
                      <a:gd name="T9" fmla="*/ 849 h 2979"/>
                      <a:gd name="T10" fmla="*/ 596 w 2696"/>
                      <a:gd name="T11" fmla="*/ 1683 h 2979"/>
                      <a:gd name="T12" fmla="*/ 2085 w 2696"/>
                      <a:gd name="T13" fmla="*/ 1683 h 2979"/>
                      <a:gd name="T14" fmla="*/ 2085 w 2696"/>
                      <a:gd name="T15" fmla="*/ 1475 h 2979"/>
                      <a:gd name="T16" fmla="*/ 596 w 2696"/>
                      <a:gd name="T17" fmla="*/ 1475 h 2979"/>
                      <a:gd name="T18" fmla="*/ 596 w 2696"/>
                      <a:gd name="T19" fmla="*/ 1683 h 2979"/>
                      <a:gd name="T20" fmla="*/ 596 w 2696"/>
                      <a:gd name="T21" fmla="*/ 2309 h 2979"/>
                      <a:gd name="T22" fmla="*/ 2085 w 2696"/>
                      <a:gd name="T23" fmla="*/ 2309 h 2979"/>
                      <a:gd name="T24" fmla="*/ 2085 w 2696"/>
                      <a:gd name="T25" fmla="*/ 2100 h 2979"/>
                      <a:gd name="T26" fmla="*/ 596 w 2696"/>
                      <a:gd name="T27" fmla="*/ 2100 h 2979"/>
                      <a:gd name="T28" fmla="*/ 596 w 2696"/>
                      <a:gd name="T29" fmla="*/ 2309 h 2979"/>
                      <a:gd name="T30" fmla="*/ 2651 w 2696"/>
                      <a:gd name="T31" fmla="*/ 685 h 2979"/>
                      <a:gd name="T32" fmla="*/ 1936 w 2696"/>
                      <a:gd name="T33" fmla="*/ 30 h 2979"/>
                      <a:gd name="T34" fmla="*/ 1877 w 2696"/>
                      <a:gd name="T35" fmla="*/ 0 h 2979"/>
                      <a:gd name="T36" fmla="*/ 104 w 2696"/>
                      <a:gd name="T37" fmla="*/ 0 h 2979"/>
                      <a:gd name="T38" fmla="*/ 0 w 2696"/>
                      <a:gd name="T39" fmla="*/ 104 h 2979"/>
                      <a:gd name="T40" fmla="*/ 0 w 2696"/>
                      <a:gd name="T41" fmla="*/ 2875 h 2979"/>
                      <a:gd name="T42" fmla="*/ 104 w 2696"/>
                      <a:gd name="T43" fmla="*/ 2979 h 2979"/>
                      <a:gd name="T44" fmla="*/ 2592 w 2696"/>
                      <a:gd name="T45" fmla="*/ 2979 h 2979"/>
                      <a:gd name="T46" fmla="*/ 2696 w 2696"/>
                      <a:gd name="T47" fmla="*/ 2875 h 2979"/>
                      <a:gd name="T48" fmla="*/ 2696 w 2696"/>
                      <a:gd name="T49" fmla="*/ 760 h 2979"/>
                      <a:gd name="T50" fmla="*/ 2651 w 2696"/>
                      <a:gd name="T51" fmla="*/ 685 h 2979"/>
                      <a:gd name="T52" fmla="*/ 1921 w 2696"/>
                      <a:gd name="T53" fmla="*/ 283 h 2979"/>
                      <a:gd name="T54" fmla="*/ 2458 w 2696"/>
                      <a:gd name="T55" fmla="*/ 789 h 2979"/>
                      <a:gd name="T56" fmla="*/ 1921 w 2696"/>
                      <a:gd name="T57" fmla="*/ 789 h 2979"/>
                      <a:gd name="T58" fmla="*/ 1921 w 2696"/>
                      <a:gd name="T59" fmla="*/ 283 h 2979"/>
                      <a:gd name="T60" fmla="*/ 2472 w 2696"/>
                      <a:gd name="T61" fmla="*/ 2770 h 2979"/>
                      <a:gd name="T62" fmla="*/ 209 w 2696"/>
                      <a:gd name="T63" fmla="*/ 2770 h 2979"/>
                      <a:gd name="T64" fmla="*/ 209 w 2696"/>
                      <a:gd name="T65" fmla="*/ 209 h 2979"/>
                      <a:gd name="T66" fmla="*/ 1713 w 2696"/>
                      <a:gd name="T67" fmla="*/ 209 h 2979"/>
                      <a:gd name="T68" fmla="*/ 1713 w 2696"/>
                      <a:gd name="T69" fmla="*/ 894 h 2979"/>
                      <a:gd name="T70" fmla="*/ 1817 w 2696"/>
                      <a:gd name="T71" fmla="*/ 998 h 2979"/>
                      <a:gd name="T72" fmla="*/ 2487 w 2696"/>
                      <a:gd name="T73" fmla="*/ 998 h 2979"/>
                      <a:gd name="T74" fmla="*/ 2487 w 2696"/>
                      <a:gd name="T75" fmla="*/ 2770 h 2979"/>
                      <a:gd name="T76" fmla="*/ 2472 w 2696"/>
                      <a:gd name="T77" fmla="*/ 2770 h 29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696" h="2979">
                        <a:moveTo>
                          <a:pt x="1341" y="849"/>
                        </a:moveTo>
                        <a:cubicBezTo>
                          <a:pt x="596" y="849"/>
                          <a:pt x="596" y="849"/>
                          <a:pt x="596" y="849"/>
                        </a:cubicBezTo>
                        <a:cubicBezTo>
                          <a:pt x="596" y="1058"/>
                          <a:pt x="596" y="1058"/>
                          <a:pt x="596" y="1058"/>
                        </a:cubicBezTo>
                        <a:cubicBezTo>
                          <a:pt x="1341" y="1058"/>
                          <a:pt x="1341" y="1058"/>
                          <a:pt x="1341" y="1058"/>
                        </a:cubicBezTo>
                        <a:cubicBezTo>
                          <a:pt x="1341" y="849"/>
                          <a:pt x="1341" y="849"/>
                          <a:pt x="1341" y="849"/>
                        </a:cubicBezTo>
                        <a:close/>
                        <a:moveTo>
                          <a:pt x="596" y="1683"/>
                        </a:moveTo>
                        <a:cubicBezTo>
                          <a:pt x="2085" y="1683"/>
                          <a:pt x="2085" y="1683"/>
                          <a:pt x="2085" y="1683"/>
                        </a:cubicBezTo>
                        <a:cubicBezTo>
                          <a:pt x="2085" y="1475"/>
                          <a:pt x="2085" y="1475"/>
                          <a:pt x="2085" y="1475"/>
                        </a:cubicBezTo>
                        <a:cubicBezTo>
                          <a:pt x="596" y="1475"/>
                          <a:pt x="596" y="1475"/>
                          <a:pt x="596" y="1475"/>
                        </a:cubicBezTo>
                        <a:cubicBezTo>
                          <a:pt x="596" y="1683"/>
                          <a:pt x="596" y="1683"/>
                          <a:pt x="596" y="1683"/>
                        </a:cubicBezTo>
                        <a:close/>
                        <a:moveTo>
                          <a:pt x="596" y="2309"/>
                        </a:moveTo>
                        <a:cubicBezTo>
                          <a:pt x="2085" y="2309"/>
                          <a:pt x="2085" y="2309"/>
                          <a:pt x="2085" y="2309"/>
                        </a:cubicBezTo>
                        <a:cubicBezTo>
                          <a:pt x="2085" y="2100"/>
                          <a:pt x="2085" y="2100"/>
                          <a:pt x="2085" y="2100"/>
                        </a:cubicBezTo>
                        <a:cubicBezTo>
                          <a:pt x="596" y="2100"/>
                          <a:pt x="596" y="2100"/>
                          <a:pt x="596" y="2100"/>
                        </a:cubicBezTo>
                        <a:cubicBezTo>
                          <a:pt x="596" y="2309"/>
                          <a:pt x="596" y="2309"/>
                          <a:pt x="596" y="2309"/>
                        </a:cubicBezTo>
                        <a:close/>
                        <a:moveTo>
                          <a:pt x="2651" y="685"/>
                        </a:moveTo>
                        <a:cubicBezTo>
                          <a:pt x="1936" y="30"/>
                          <a:pt x="1936" y="30"/>
                          <a:pt x="1936" y="30"/>
                        </a:cubicBezTo>
                        <a:cubicBezTo>
                          <a:pt x="1921" y="15"/>
                          <a:pt x="1892" y="0"/>
                          <a:pt x="1877" y="0"/>
                        </a:cubicBezTo>
                        <a:cubicBezTo>
                          <a:pt x="104" y="0"/>
                          <a:pt x="104" y="0"/>
                          <a:pt x="104" y="0"/>
                        </a:cubicBezTo>
                        <a:cubicBezTo>
                          <a:pt x="45" y="0"/>
                          <a:pt x="0" y="45"/>
                          <a:pt x="0" y="104"/>
                        </a:cubicBezTo>
                        <a:cubicBezTo>
                          <a:pt x="0" y="2875"/>
                          <a:pt x="0" y="2875"/>
                          <a:pt x="0" y="2875"/>
                        </a:cubicBezTo>
                        <a:cubicBezTo>
                          <a:pt x="0" y="2934"/>
                          <a:pt x="45" y="2979"/>
                          <a:pt x="104" y="2979"/>
                        </a:cubicBezTo>
                        <a:cubicBezTo>
                          <a:pt x="2592" y="2979"/>
                          <a:pt x="2592" y="2979"/>
                          <a:pt x="2592" y="2979"/>
                        </a:cubicBezTo>
                        <a:cubicBezTo>
                          <a:pt x="2651" y="2979"/>
                          <a:pt x="2696" y="2934"/>
                          <a:pt x="2696" y="2875"/>
                        </a:cubicBezTo>
                        <a:cubicBezTo>
                          <a:pt x="2696" y="760"/>
                          <a:pt x="2696" y="760"/>
                          <a:pt x="2696" y="760"/>
                        </a:cubicBezTo>
                        <a:cubicBezTo>
                          <a:pt x="2681" y="745"/>
                          <a:pt x="2666" y="715"/>
                          <a:pt x="2651" y="685"/>
                        </a:cubicBezTo>
                        <a:close/>
                        <a:moveTo>
                          <a:pt x="1921" y="283"/>
                        </a:moveTo>
                        <a:cubicBezTo>
                          <a:pt x="2458" y="789"/>
                          <a:pt x="2458" y="789"/>
                          <a:pt x="2458" y="789"/>
                        </a:cubicBezTo>
                        <a:cubicBezTo>
                          <a:pt x="1921" y="789"/>
                          <a:pt x="1921" y="789"/>
                          <a:pt x="1921" y="789"/>
                        </a:cubicBezTo>
                        <a:cubicBezTo>
                          <a:pt x="1921" y="283"/>
                          <a:pt x="1921" y="283"/>
                          <a:pt x="1921" y="283"/>
                        </a:cubicBezTo>
                        <a:close/>
                        <a:moveTo>
                          <a:pt x="2472" y="2770"/>
                        </a:moveTo>
                        <a:cubicBezTo>
                          <a:pt x="209" y="2770"/>
                          <a:pt x="209" y="2770"/>
                          <a:pt x="209" y="2770"/>
                        </a:cubicBezTo>
                        <a:cubicBezTo>
                          <a:pt x="209" y="209"/>
                          <a:pt x="209" y="209"/>
                          <a:pt x="209" y="209"/>
                        </a:cubicBezTo>
                        <a:cubicBezTo>
                          <a:pt x="1713" y="209"/>
                          <a:pt x="1713" y="209"/>
                          <a:pt x="1713" y="209"/>
                        </a:cubicBezTo>
                        <a:cubicBezTo>
                          <a:pt x="1713" y="894"/>
                          <a:pt x="1713" y="894"/>
                          <a:pt x="1713" y="894"/>
                        </a:cubicBezTo>
                        <a:cubicBezTo>
                          <a:pt x="1713" y="953"/>
                          <a:pt x="1758" y="998"/>
                          <a:pt x="1817" y="998"/>
                        </a:cubicBezTo>
                        <a:cubicBezTo>
                          <a:pt x="2487" y="998"/>
                          <a:pt x="2487" y="998"/>
                          <a:pt x="2487" y="998"/>
                        </a:cubicBezTo>
                        <a:cubicBezTo>
                          <a:pt x="2487" y="2770"/>
                          <a:pt x="2487" y="2770"/>
                          <a:pt x="2487" y="2770"/>
                        </a:cubicBezTo>
                        <a:cubicBezTo>
                          <a:pt x="2472" y="2770"/>
                          <a:pt x="2472" y="2770"/>
                          <a:pt x="2472" y="277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2000">
                      <a:solidFill>
                        <a:srgbClr val="3A6FA8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49" name="组合 48"/>
              <p:cNvGrpSpPr/>
              <p:nvPr/>
            </p:nvGrpSpPr>
            <p:grpSpPr>
              <a:xfrm>
                <a:off x="176831" y="412541"/>
                <a:ext cx="1957272" cy="551245"/>
                <a:chOff x="47624" y="2314227"/>
                <a:chExt cx="1731479" cy="551245"/>
              </a:xfrm>
            </p:grpSpPr>
            <p:sp>
              <p:nvSpPr>
                <p:cNvPr id="74" name="直角三角形 73"/>
                <p:cNvSpPr/>
                <p:nvPr/>
              </p:nvSpPr>
              <p:spPr>
                <a:xfrm rot="16200000" flipH="1">
                  <a:off x="41676" y="2767446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75" name="组合 74"/>
                <p:cNvGrpSpPr/>
                <p:nvPr/>
              </p:nvGrpSpPr>
              <p:grpSpPr>
                <a:xfrm>
                  <a:off x="47624" y="2314227"/>
                  <a:ext cx="1731479" cy="447270"/>
                  <a:chOff x="47624" y="2136427"/>
                  <a:chExt cx="1731479" cy="447270"/>
                </a:xfrm>
              </p:grpSpPr>
              <p:sp>
                <p:nvSpPr>
                  <p:cNvPr id="77" name="五边形 76"/>
                  <p:cNvSpPr/>
                  <p:nvPr/>
                </p:nvSpPr>
                <p:spPr>
                  <a:xfrm>
                    <a:off x="47624" y="2136427"/>
                    <a:ext cx="1731479" cy="447270"/>
                  </a:xfrm>
                  <a:prstGeom prst="homePlat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outerShdw blurRad="63500" dist="38100" dir="2700000" algn="tl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493059" y="2162913"/>
                    <a:ext cx="1070932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2000" dirty="0">
                        <a:solidFill>
                          <a:srgbClr val="44546A"/>
                        </a:solidFill>
                        <a:latin typeface="方正粗黑宋简体" panose="02000000000000000000" pitchFamily="2" charset="-122"/>
                        <a:ea typeface="方正粗黑宋简体" panose="02000000000000000000" pitchFamily="2" charset="-122"/>
                        <a:cs typeface="+mn-ea"/>
                        <a:sym typeface="+mn-lt"/>
                      </a:rPr>
                      <a:t>实验概况</a:t>
                    </a:r>
                  </a:p>
                </p:txBody>
              </p:sp>
            </p:grpSp>
            <p:sp>
              <p:nvSpPr>
                <p:cNvPr id="76" name="Freeform 5"/>
                <p:cNvSpPr>
                  <a:spLocks noEditPoints="1"/>
                </p:cNvSpPr>
                <p:nvPr/>
              </p:nvSpPr>
              <p:spPr bwMode="auto">
                <a:xfrm>
                  <a:off x="131224" y="2392922"/>
                  <a:ext cx="302750" cy="284939"/>
                </a:xfrm>
                <a:custGeom>
                  <a:avLst/>
                  <a:gdLst>
                    <a:gd name="T0" fmla="*/ 205 w 3072"/>
                    <a:gd name="T1" fmla="*/ 717 h 2867"/>
                    <a:gd name="T2" fmla="*/ 307 w 3072"/>
                    <a:gd name="T3" fmla="*/ 614 h 2867"/>
                    <a:gd name="T4" fmla="*/ 348 w 3072"/>
                    <a:gd name="T5" fmla="*/ 614 h 2867"/>
                    <a:gd name="T6" fmla="*/ 1024 w 3072"/>
                    <a:gd name="T7" fmla="*/ 143 h 2867"/>
                    <a:gd name="T8" fmla="*/ 1024 w 3072"/>
                    <a:gd name="T9" fmla="*/ 123 h 2867"/>
                    <a:gd name="T10" fmla="*/ 1126 w 3072"/>
                    <a:gd name="T11" fmla="*/ 0 h 2867"/>
                    <a:gd name="T12" fmla="*/ 1229 w 3072"/>
                    <a:gd name="T13" fmla="*/ 102 h 2867"/>
                    <a:gd name="T14" fmla="*/ 1229 w 3072"/>
                    <a:gd name="T15" fmla="*/ 123 h 2867"/>
                    <a:gd name="T16" fmla="*/ 1905 w 3072"/>
                    <a:gd name="T17" fmla="*/ 635 h 2867"/>
                    <a:gd name="T18" fmla="*/ 1987 w 3072"/>
                    <a:gd name="T19" fmla="*/ 635 h 2867"/>
                    <a:gd name="T20" fmla="*/ 2662 w 3072"/>
                    <a:gd name="T21" fmla="*/ 123 h 2867"/>
                    <a:gd name="T22" fmla="*/ 2662 w 3072"/>
                    <a:gd name="T23" fmla="*/ 102 h 2867"/>
                    <a:gd name="T24" fmla="*/ 2765 w 3072"/>
                    <a:gd name="T25" fmla="*/ 0 h 2867"/>
                    <a:gd name="T26" fmla="*/ 2867 w 3072"/>
                    <a:gd name="T27" fmla="*/ 102 h 2867"/>
                    <a:gd name="T28" fmla="*/ 2765 w 3072"/>
                    <a:gd name="T29" fmla="*/ 205 h 2867"/>
                    <a:gd name="T30" fmla="*/ 2724 w 3072"/>
                    <a:gd name="T31" fmla="*/ 205 h 2867"/>
                    <a:gd name="T32" fmla="*/ 2048 w 3072"/>
                    <a:gd name="T33" fmla="*/ 717 h 2867"/>
                    <a:gd name="T34" fmla="*/ 2048 w 3072"/>
                    <a:gd name="T35" fmla="*/ 737 h 2867"/>
                    <a:gd name="T36" fmla="*/ 1946 w 3072"/>
                    <a:gd name="T37" fmla="*/ 819 h 2867"/>
                    <a:gd name="T38" fmla="*/ 1843 w 3072"/>
                    <a:gd name="T39" fmla="*/ 717 h 2867"/>
                    <a:gd name="T40" fmla="*/ 1843 w 3072"/>
                    <a:gd name="T41" fmla="*/ 696 h 2867"/>
                    <a:gd name="T42" fmla="*/ 1167 w 3072"/>
                    <a:gd name="T43" fmla="*/ 205 h 2867"/>
                    <a:gd name="T44" fmla="*/ 1126 w 3072"/>
                    <a:gd name="T45" fmla="*/ 205 h 2867"/>
                    <a:gd name="T46" fmla="*/ 1106 w 3072"/>
                    <a:gd name="T47" fmla="*/ 205 h 2867"/>
                    <a:gd name="T48" fmla="*/ 410 w 3072"/>
                    <a:gd name="T49" fmla="*/ 717 h 2867"/>
                    <a:gd name="T50" fmla="*/ 307 w 3072"/>
                    <a:gd name="T51" fmla="*/ 819 h 2867"/>
                    <a:gd name="T52" fmla="*/ 205 w 3072"/>
                    <a:gd name="T53" fmla="*/ 717 h 2867"/>
                    <a:gd name="T54" fmla="*/ 2970 w 3072"/>
                    <a:gd name="T55" fmla="*/ 2662 h 2867"/>
                    <a:gd name="T56" fmla="*/ 2867 w 3072"/>
                    <a:gd name="T57" fmla="*/ 2662 h 2867"/>
                    <a:gd name="T58" fmla="*/ 2867 w 3072"/>
                    <a:gd name="T59" fmla="*/ 819 h 2867"/>
                    <a:gd name="T60" fmla="*/ 2662 w 3072"/>
                    <a:gd name="T61" fmla="*/ 819 h 2867"/>
                    <a:gd name="T62" fmla="*/ 2662 w 3072"/>
                    <a:gd name="T63" fmla="*/ 2662 h 2867"/>
                    <a:gd name="T64" fmla="*/ 2048 w 3072"/>
                    <a:gd name="T65" fmla="*/ 2662 h 2867"/>
                    <a:gd name="T66" fmla="*/ 2048 w 3072"/>
                    <a:gd name="T67" fmla="*/ 1229 h 2867"/>
                    <a:gd name="T68" fmla="*/ 1843 w 3072"/>
                    <a:gd name="T69" fmla="*/ 1229 h 2867"/>
                    <a:gd name="T70" fmla="*/ 1843 w 3072"/>
                    <a:gd name="T71" fmla="*/ 2662 h 2867"/>
                    <a:gd name="T72" fmla="*/ 1229 w 3072"/>
                    <a:gd name="T73" fmla="*/ 2662 h 2867"/>
                    <a:gd name="T74" fmla="*/ 1229 w 3072"/>
                    <a:gd name="T75" fmla="*/ 819 h 2867"/>
                    <a:gd name="T76" fmla="*/ 1024 w 3072"/>
                    <a:gd name="T77" fmla="*/ 819 h 2867"/>
                    <a:gd name="T78" fmla="*/ 1024 w 3072"/>
                    <a:gd name="T79" fmla="*/ 2662 h 2867"/>
                    <a:gd name="T80" fmla="*/ 410 w 3072"/>
                    <a:gd name="T81" fmla="*/ 2662 h 2867"/>
                    <a:gd name="T82" fmla="*/ 410 w 3072"/>
                    <a:gd name="T83" fmla="*/ 1229 h 2867"/>
                    <a:gd name="T84" fmla="*/ 205 w 3072"/>
                    <a:gd name="T85" fmla="*/ 1229 h 2867"/>
                    <a:gd name="T86" fmla="*/ 205 w 3072"/>
                    <a:gd name="T87" fmla="*/ 2662 h 2867"/>
                    <a:gd name="T88" fmla="*/ 102 w 3072"/>
                    <a:gd name="T89" fmla="*/ 2662 h 2867"/>
                    <a:gd name="T90" fmla="*/ 0 w 3072"/>
                    <a:gd name="T91" fmla="*/ 2765 h 2867"/>
                    <a:gd name="T92" fmla="*/ 102 w 3072"/>
                    <a:gd name="T93" fmla="*/ 2867 h 2867"/>
                    <a:gd name="T94" fmla="*/ 2970 w 3072"/>
                    <a:gd name="T95" fmla="*/ 2867 h 2867"/>
                    <a:gd name="T96" fmla="*/ 3072 w 3072"/>
                    <a:gd name="T97" fmla="*/ 2765 h 2867"/>
                    <a:gd name="T98" fmla="*/ 2970 w 3072"/>
                    <a:gd name="T99" fmla="*/ 2662 h 2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072" h="2867">
                      <a:moveTo>
                        <a:pt x="205" y="717"/>
                      </a:moveTo>
                      <a:cubicBezTo>
                        <a:pt x="205" y="676"/>
                        <a:pt x="246" y="614"/>
                        <a:pt x="307" y="614"/>
                      </a:cubicBezTo>
                      <a:cubicBezTo>
                        <a:pt x="348" y="614"/>
                        <a:pt x="348" y="614"/>
                        <a:pt x="348" y="614"/>
                      </a:cubicBezTo>
                      <a:cubicBezTo>
                        <a:pt x="1024" y="143"/>
                        <a:pt x="1024" y="143"/>
                        <a:pt x="1024" y="143"/>
                      </a:cubicBezTo>
                      <a:cubicBezTo>
                        <a:pt x="1024" y="123"/>
                        <a:pt x="1024" y="123"/>
                        <a:pt x="1024" y="123"/>
                      </a:cubicBezTo>
                      <a:cubicBezTo>
                        <a:pt x="1024" y="61"/>
                        <a:pt x="1065" y="0"/>
                        <a:pt x="1126" y="0"/>
                      </a:cubicBezTo>
                      <a:cubicBezTo>
                        <a:pt x="1188" y="0"/>
                        <a:pt x="1229" y="61"/>
                        <a:pt x="1229" y="102"/>
                      </a:cubicBezTo>
                      <a:cubicBezTo>
                        <a:pt x="1229" y="123"/>
                        <a:pt x="1229" y="123"/>
                        <a:pt x="1229" y="123"/>
                      </a:cubicBezTo>
                      <a:cubicBezTo>
                        <a:pt x="1905" y="635"/>
                        <a:pt x="1905" y="635"/>
                        <a:pt x="1905" y="635"/>
                      </a:cubicBezTo>
                      <a:cubicBezTo>
                        <a:pt x="1987" y="635"/>
                        <a:pt x="1987" y="635"/>
                        <a:pt x="1987" y="635"/>
                      </a:cubicBezTo>
                      <a:cubicBezTo>
                        <a:pt x="2662" y="123"/>
                        <a:pt x="2662" y="123"/>
                        <a:pt x="2662" y="123"/>
                      </a:cubicBezTo>
                      <a:cubicBezTo>
                        <a:pt x="2662" y="102"/>
                        <a:pt x="2662" y="102"/>
                        <a:pt x="2662" y="102"/>
                      </a:cubicBezTo>
                      <a:cubicBezTo>
                        <a:pt x="2662" y="61"/>
                        <a:pt x="2703" y="0"/>
                        <a:pt x="2765" y="0"/>
                      </a:cubicBezTo>
                      <a:cubicBezTo>
                        <a:pt x="2826" y="0"/>
                        <a:pt x="2867" y="61"/>
                        <a:pt x="2867" y="102"/>
                      </a:cubicBezTo>
                      <a:cubicBezTo>
                        <a:pt x="2867" y="164"/>
                        <a:pt x="2826" y="205"/>
                        <a:pt x="2765" y="205"/>
                      </a:cubicBezTo>
                      <a:cubicBezTo>
                        <a:pt x="2724" y="205"/>
                        <a:pt x="2724" y="205"/>
                        <a:pt x="2724" y="205"/>
                      </a:cubicBezTo>
                      <a:cubicBezTo>
                        <a:pt x="2048" y="717"/>
                        <a:pt x="2048" y="717"/>
                        <a:pt x="2048" y="717"/>
                      </a:cubicBezTo>
                      <a:cubicBezTo>
                        <a:pt x="2048" y="737"/>
                        <a:pt x="2048" y="737"/>
                        <a:pt x="2048" y="737"/>
                      </a:cubicBezTo>
                      <a:cubicBezTo>
                        <a:pt x="2048" y="778"/>
                        <a:pt x="2007" y="819"/>
                        <a:pt x="1946" y="819"/>
                      </a:cubicBezTo>
                      <a:cubicBezTo>
                        <a:pt x="1884" y="819"/>
                        <a:pt x="1843" y="778"/>
                        <a:pt x="1843" y="717"/>
                      </a:cubicBezTo>
                      <a:cubicBezTo>
                        <a:pt x="1843" y="696"/>
                        <a:pt x="1843" y="696"/>
                        <a:pt x="1843" y="696"/>
                      </a:cubicBezTo>
                      <a:cubicBezTo>
                        <a:pt x="1167" y="205"/>
                        <a:pt x="1167" y="205"/>
                        <a:pt x="1167" y="205"/>
                      </a:cubicBezTo>
                      <a:cubicBezTo>
                        <a:pt x="1126" y="205"/>
                        <a:pt x="1126" y="205"/>
                        <a:pt x="1126" y="205"/>
                      </a:cubicBezTo>
                      <a:cubicBezTo>
                        <a:pt x="1106" y="205"/>
                        <a:pt x="1106" y="205"/>
                        <a:pt x="1106" y="205"/>
                      </a:cubicBezTo>
                      <a:cubicBezTo>
                        <a:pt x="410" y="717"/>
                        <a:pt x="410" y="717"/>
                        <a:pt x="410" y="717"/>
                      </a:cubicBezTo>
                      <a:cubicBezTo>
                        <a:pt x="410" y="778"/>
                        <a:pt x="369" y="819"/>
                        <a:pt x="307" y="819"/>
                      </a:cubicBezTo>
                      <a:cubicBezTo>
                        <a:pt x="246" y="819"/>
                        <a:pt x="205" y="778"/>
                        <a:pt x="205" y="717"/>
                      </a:cubicBezTo>
                      <a:close/>
                      <a:moveTo>
                        <a:pt x="2970" y="2662"/>
                      </a:moveTo>
                      <a:cubicBezTo>
                        <a:pt x="2867" y="2662"/>
                        <a:pt x="2867" y="2662"/>
                        <a:pt x="2867" y="2662"/>
                      </a:cubicBezTo>
                      <a:cubicBezTo>
                        <a:pt x="2867" y="819"/>
                        <a:pt x="2867" y="819"/>
                        <a:pt x="2867" y="819"/>
                      </a:cubicBezTo>
                      <a:cubicBezTo>
                        <a:pt x="2662" y="819"/>
                        <a:pt x="2662" y="819"/>
                        <a:pt x="2662" y="819"/>
                      </a:cubicBezTo>
                      <a:cubicBezTo>
                        <a:pt x="2662" y="2662"/>
                        <a:pt x="2662" y="2662"/>
                        <a:pt x="2662" y="2662"/>
                      </a:cubicBezTo>
                      <a:cubicBezTo>
                        <a:pt x="2048" y="2662"/>
                        <a:pt x="2048" y="2662"/>
                        <a:pt x="2048" y="2662"/>
                      </a:cubicBezTo>
                      <a:cubicBezTo>
                        <a:pt x="2048" y="1229"/>
                        <a:pt x="2048" y="1229"/>
                        <a:pt x="2048" y="1229"/>
                      </a:cubicBezTo>
                      <a:cubicBezTo>
                        <a:pt x="1843" y="1229"/>
                        <a:pt x="1843" y="1229"/>
                        <a:pt x="1843" y="1229"/>
                      </a:cubicBezTo>
                      <a:cubicBezTo>
                        <a:pt x="1843" y="2662"/>
                        <a:pt x="1843" y="2662"/>
                        <a:pt x="1843" y="2662"/>
                      </a:cubicBezTo>
                      <a:cubicBezTo>
                        <a:pt x="1229" y="2662"/>
                        <a:pt x="1229" y="2662"/>
                        <a:pt x="1229" y="2662"/>
                      </a:cubicBezTo>
                      <a:cubicBezTo>
                        <a:pt x="1229" y="819"/>
                        <a:pt x="1229" y="819"/>
                        <a:pt x="1229" y="819"/>
                      </a:cubicBezTo>
                      <a:cubicBezTo>
                        <a:pt x="1024" y="819"/>
                        <a:pt x="1024" y="819"/>
                        <a:pt x="1024" y="819"/>
                      </a:cubicBezTo>
                      <a:cubicBezTo>
                        <a:pt x="1024" y="2662"/>
                        <a:pt x="1024" y="2662"/>
                        <a:pt x="1024" y="2662"/>
                      </a:cubicBezTo>
                      <a:cubicBezTo>
                        <a:pt x="410" y="2662"/>
                        <a:pt x="410" y="2662"/>
                        <a:pt x="410" y="2662"/>
                      </a:cubicBezTo>
                      <a:cubicBezTo>
                        <a:pt x="410" y="1229"/>
                        <a:pt x="410" y="1229"/>
                        <a:pt x="410" y="1229"/>
                      </a:cubicBezTo>
                      <a:cubicBezTo>
                        <a:pt x="205" y="1229"/>
                        <a:pt x="205" y="1229"/>
                        <a:pt x="205" y="1229"/>
                      </a:cubicBezTo>
                      <a:cubicBezTo>
                        <a:pt x="205" y="2662"/>
                        <a:pt x="205" y="2662"/>
                        <a:pt x="205" y="2662"/>
                      </a:cubicBezTo>
                      <a:cubicBezTo>
                        <a:pt x="102" y="2662"/>
                        <a:pt x="102" y="2662"/>
                        <a:pt x="102" y="2662"/>
                      </a:cubicBezTo>
                      <a:cubicBezTo>
                        <a:pt x="41" y="2662"/>
                        <a:pt x="0" y="2703"/>
                        <a:pt x="0" y="2765"/>
                      </a:cubicBezTo>
                      <a:cubicBezTo>
                        <a:pt x="0" y="2826"/>
                        <a:pt x="41" y="2867"/>
                        <a:pt x="102" y="2867"/>
                      </a:cubicBezTo>
                      <a:cubicBezTo>
                        <a:pt x="2970" y="2867"/>
                        <a:pt x="2970" y="2867"/>
                        <a:pt x="2970" y="2867"/>
                      </a:cubicBezTo>
                      <a:cubicBezTo>
                        <a:pt x="3031" y="2867"/>
                        <a:pt x="3072" y="2826"/>
                        <a:pt x="3072" y="2765"/>
                      </a:cubicBezTo>
                      <a:cubicBezTo>
                        <a:pt x="3072" y="2703"/>
                        <a:pt x="3031" y="2662"/>
                        <a:pt x="2970" y="2662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176831" y="2473742"/>
                <a:ext cx="2088500" cy="551244"/>
                <a:chOff x="47624" y="4816876"/>
                <a:chExt cx="1714518" cy="551244"/>
              </a:xfrm>
            </p:grpSpPr>
            <p:sp>
              <p:nvSpPr>
                <p:cNvPr id="69" name="直角三角形 68"/>
                <p:cNvSpPr/>
                <p:nvPr/>
              </p:nvSpPr>
              <p:spPr>
                <a:xfrm rot="16200000" flipH="1">
                  <a:off x="41676" y="5270094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70" name="组合 69"/>
                <p:cNvGrpSpPr/>
                <p:nvPr/>
              </p:nvGrpSpPr>
              <p:grpSpPr>
                <a:xfrm>
                  <a:off x="47624" y="4816876"/>
                  <a:ext cx="1714518" cy="447270"/>
                  <a:chOff x="47624" y="4054876"/>
                  <a:chExt cx="1714518" cy="447270"/>
                </a:xfrm>
              </p:grpSpPr>
              <p:sp>
                <p:nvSpPr>
                  <p:cNvPr id="72" name="五边形 71"/>
                  <p:cNvSpPr/>
                  <p:nvPr/>
                </p:nvSpPr>
                <p:spPr>
                  <a:xfrm>
                    <a:off x="47624" y="4054876"/>
                    <a:ext cx="1675690" cy="447270"/>
                  </a:xfrm>
                  <a:prstGeom prst="homePlate">
                    <a:avLst/>
                  </a:prstGeom>
                  <a:solidFill>
                    <a:srgbClr val="E3E7EC"/>
                  </a:solidFill>
                  <a:ln>
                    <a:noFill/>
                  </a:ln>
                  <a:effectLst>
                    <a:outerShdw blurRad="63500" dist="38100" dir="2700000" algn="tl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3" name="矩形 72"/>
                  <p:cNvSpPr/>
                  <p:nvPr/>
                </p:nvSpPr>
                <p:spPr>
                  <a:xfrm>
                    <a:off x="432344" y="4090373"/>
                    <a:ext cx="1329798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  <a:cs typeface="+mn-ea"/>
                        <a:sym typeface="+mn-lt"/>
                      </a:rPr>
                      <a:t>实验创新点</a:t>
                    </a:r>
                    <a:endPara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71" name="Freeform 5"/>
                <p:cNvSpPr>
                  <a:spLocks noEditPoints="1"/>
                </p:cNvSpPr>
                <p:nvPr/>
              </p:nvSpPr>
              <p:spPr bwMode="auto">
                <a:xfrm>
                  <a:off x="113500" y="4831107"/>
                  <a:ext cx="283370" cy="368578"/>
                </a:xfrm>
                <a:custGeom>
                  <a:avLst/>
                  <a:gdLst>
                    <a:gd name="T0" fmla="*/ 1767 w 2867"/>
                    <a:gd name="T1" fmla="*/ 287 h 2867"/>
                    <a:gd name="T2" fmla="*/ 1327 w 2867"/>
                    <a:gd name="T3" fmla="*/ 213 h 2867"/>
                    <a:gd name="T4" fmla="*/ 0 w 2867"/>
                    <a:gd name="T5" fmla="*/ 1540 h 2867"/>
                    <a:gd name="T6" fmla="*/ 1327 w 2867"/>
                    <a:gd name="T7" fmla="*/ 2867 h 2867"/>
                    <a:gd name="T8" fmla="*/ 2654 w 2867"/>
                    <a:gd name="T9" fmla="*/ 1540 h 2867"/>
                    <a:gd name="T10" fmla="*/ 2582 w 2867"/>
                    <a:gd name="T11" fmla="*/ 1105 h 2867"/>
                    <a:gd name="T12" fmla="*/ 2403 w 2867"/>
                    <a:gd name="T13" fmla="*/ 1284 h 2867"/>
                    <a:gd name="T14" fmla="*/ 2433 w 2867"/>
                    <a:gd name="T15" fmla="*/ 1540 h 2867"/>
                    <a:gd name="T16" fmla="*/ 1327 w 2867"/>
                    <a:gd name="T17" fmla="*/ 2646 h 2867"/>
                    <a:gd name="T18" fmla="*/ 221 w 2867"/>
                    <a:gd name="T19" fmla="*/ 1540 h 2867"/>
                    <a:gd name="T20" fmla="*/ 1327 w 2867"/>
                    <a:gd name="T21" fmla="*/ 434 h 2867"/>
                    <a:gd name="T22" fmla="*/ 1589 w 2867"/>
                    <a:gd name="T23" fmla="*/ 465 h 2867"/>
                    <a:gd name="T24" fmla="*/ 1767 w 2867"/>
                    <a:gd name="T25" fmla="*/ 287 h 2867"/>
                    <a:gd name="T26" fmla="*/ 2387 w 2867"/>
                    <a:gd name="T27" fmla="*/ 180 h 2867"/>
                    <a:gd name="T28" fmla="*/ 2408 w 2867"/>
                    <a:gd name="T29" fmla="*/ 426 h 2867"/>
                    <a:gd name="T30" fmla="*/ 2445 w 2867"/>
                    <a:gd name="T31" fmla="*/ 462 h 2867"/>
                    <a:gd name="T32" fmla="*/ 2836 w 2867"/>
                    <a:gd name="T33" fmla="*/ 496 h 2867"/>
                    <a:gd name="T34" fmla="*/ 2867 w 2867"/>
                    <a:gd name="T35" fmla="*/ 502 h 2867"/>
                    <a:gd name="T36" fmla="*/ 2849 w 2867"/>
                    <a:gd name="T37" fmla="*/ 524 h 2867"/>
                    <a:gd name="T38" fmla="*/ 2370 w 2867"/>
                    <a:gd name="T39" fmla="*/ 1005 h 2867"/>
                    <a:gd name="T40" fmla="*/ 2322 w 2867"/>
                    <a:gd name="T41" fmla="*/ 1023 h 2867"/>
                    <a:gd name="T42" fmla="*/ 2070 w 2867"/>
                    <a:gd name="T43" fmla="*/ 999 h 2867"/>
                    <a:gd name="T44" fmla="*/ 2022 w 2867"/>
                    <a:gd name="T45" fmla="*/ 1016 h 2867"/>
                    <a:gd name="T46" fmla="*/ 1593 w 2867"/>
                    <a:gd name="T47" fmla="*/ 1445 h 2867"/>
                    <a:gd name="T48" fmla="*/ 1465 w 2867"/>
                    <a:gd name="T49" fmla="*/ 1484 h 2867"/>
                    <a:gd name="T50" fmla="*/ 1406 w 2867"/>
                    <a:gd name="T51" fmla="*/ 1298 h 2867"/>
                    <a:gd name="T52" fmla="*/ 1433 w 2867"/>
                    <a:gd name="T53" fmla="*/ 1270 h 2867"/>
                    <a:gd name="T54" fmla="*/ 1850 w 2867"/>
                    <a:gd name="T55" fmla="*/ 853 h 2867"/>
                    <a:gd name="T56" fmla="*/ 1871 w 2867"/>
                    <a:gd name="T57" fmla="*/ 796 h 2867"/>
                    <a:gd name="T58" fmla="*/ 1847 w 2867"/>
                    <a:gd name="T59" fmla="*/ 541 h 2867"/>
                    <a:gd name="T60" fmla="*/ 1859 w 2867"/>
                    <a:gd name="T61" fmla="*/ 507 h 2867"/>
                    <a:gd name="T62" fmla="*/ 2360 w 2867"/>
                    <a:gd name="T63" fmla="*/ 6 h 2867"/>
                    <a:gd name="T64" fmla="*/ 2370 w 2867"/>
                    <a:gd name="T65" fmla="*/ 0 h 2867"/>
                    <a:gd name="T66" fmla="*/ 2387 w 2867"/>
                    <a:gd name="T67" fmla="*/ 180 h 2867"/>
                    <a:gd name="T68" fmla="*/ 1880 w 2867"/>
                    <a:gd name="T69" fmla="*/ 1540 h 2867"/>
                    <a:gd name="T70" fmla="*/ 1327 w 2867"/>
                    <a:gd name="T71" fmla="*/ 2093 h 2867"/>
                    <a:gd name="T72" fmla="*/ 774 w 2867"/>
                    <a:gd name="T73" fmla="*/ 1540 h 2867"/>
                    <a:gd name="T74" fmla="*/ 1327 w 2867"/>
                    <a:gd name="T75" fmla="*/ 987 h 2867"/>
                    <a:gd name="T76" fmla="*/ 1460 w 2867"/>
                    <a:gd name="T77" fmla="*/ 1003 h 2867"/>
                    <a:gd name="T78" fmla="*/ 1378 w 2867"/>
                    <a:gd name="T79" fmla="*/ 1085 h 2867"/>
                    <a:gd name="T80" fmla="*/ 1244 w 2867"/>
                    <a:gd name="T81" fmla="*/ 1219 h 2867"/>
                    <a:gd name="T82" fmla="*/ 995 w 2867"/>
                    <a:gd name="T83" fmla="*/ 1540 h 2867"/>
                    <a:gd name="T84" fmla="*/ 1327 w 2867"/>
                    <a:gd name="T85" fmla="*/ 1872 h 2867"/>
                    <a:gd name="T86" fmla="*/ 1653 w 2867"/>
                    <a:gd name="T87" fmla="*/ 1602 h 2867"/>
                    <a:gd name="T88" fmla="*/ 1773 w 2867"/>
                    <a:gd name="T89" fmla="*/ 1482 h 2867"/>
                    <a:gd name="T90" fmla="*/ 1861 w 2867"/>
                    <a:gd name="T91" fmla="*/ 1394 h 2867"/>
                    <a:gd name="T92" fmla="*/ 1880 w 2867"/>
                    <a:gd name="T93" fmla="*/ 1540 h 2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867" h="2867">
                      <a:moveTo>
                        <a:pt x="1767" y="287"/>
                      </a:moveTo>
                      <a:cubicBezTo>
                        <a:pt x="1629" y="239"/>
                        <a:pt x="1481" y="213"/>
                        <a:pt x="1327" y="213"/>
                      </a:cubicBezTo>
                      <a:cubicBezTo>
                        <a:pt x="594" y="213"/>
                        <a:pt x="0" y="807"/>
                        <a:pt x="0" y="1540"/>
                      </a:cubicBezTo>
                      <a:cubicBezTo>
                        <a:pt x="0" y="2273"/>
                        <a:pt x="594" y="2867"/>
                        <a:pt x="1327" y="2867"/>
                      </a:cubicBezTo>
                      <a:cubicBezTo>
                        <a:pt x="2060" y="2867"/>
                        <a:pt x="2654" y="2273"/>
                        <a:pt x="2654" y="1540"/>
                      </a:cubicBezTo>
                      <a:cubicBezTo>
                        <a:pt x="2654" y="1388"/>
                        <a:pt x="2629" y="1241"/>
                        <a:pt x="2582" y="1105"/>
                      </a:cubicBezTo>
                      <a:cubicBezTo>
                        <a:pt x="2522" y="1165"/>
                        <a:pt x="2463" y="1224"/>
                        <a:pt x="2403" y="1284"/>
                      </a:cubicBezTo>
                      <a:cubicBezTo>
                        <a:pt x="2423" y="1366"/>
                        <a:pt x="2433" y="1452"/>
                        <a:pt x="2433" y="1540"/>
                      </a:cubicBezTo>
                      <a:cubicBezTo>
                        <a:pt x="2433" y="2151"/>
                        <a:pt x="1938" y="2646"/>
                        <a:pt x="1327" y="2646"/>
                      </a:cubicBezTo>
                      <a:cubicBezTo>
                        <a:pt x="716" y="2646"/>
                        <a:pt x="221" y="2151"/>
                        <a:pt x="221" y="1540"/>
                      </a:cubicBezTo>
                      <a:cubicBezTo>
                        <a:pt x="221" y="929"/>
                        <a:pt x="716" y="434"/>
                        <a:pt x="1327" y="434"/>
                      </a:cubicBezTo>
                      <a:cubicBezTo>
                        <a:pt x="1417" y="434"/>
                        <a:pt x="1505" y="445"/>
                        <a:pt x="1589" y="465"/>
                      </a:cubicBezTo>
                      <a:cubicBezTo>
                        <a:pt x="1648" y="406"/>
                        <a:pt x="1707" y="346"/>
                        <a:pt x="1767" y="287"/>
                      </a:cubicBezTo>
                      <a:close/>
                      <a:moveTo>
                        <a:pt x="2387" y="180"/>
                      </a:moveTo>
                      <a:cubicBezTo>
                        <a:pt x="2394" y="262"/>
                        <a:pt x="2403" y="344"/>
                        <a:pt x="2408" y="426"/>
                      </a:cubicBezTo>
                      <a:cubicBezTo>
                        <a:pt x="2410" y="452"/>
                        <a:pt x="2420" y="460"/>
                        <a:pt x="2445" y="462"/>
                      </a:cubicBezTo>
                      <a:cubicBezTo>
                        <a:pt x="2575" y="472"/>
                        <a:pt x="2706" y="484"/>
                        <a:pt x="2836" y="496"/>
                      </a:cubicBezTo>
                      <a:cubicBezTo>
                        <a:pt x="2847" y="497"/>
                        <a:pt x="2858" y="494"/>
                        <a:pt x="2867" y="502"/>
                      </a:cubicBezTo>
                      <a:cubicBezTo>
                        <a:pt x="2865" y="513"/>
                        <a:pt x="2856" y="518"/>
                        <a:pt x="2849" y="524"/>
                      </a:cubicBezTo>
                      <a:cubicBezTo>
                        <a:pt x="2690" y="684"/>
                        <a:pt x="2529" y="844"/>
                        <a:pt x="2370" y="1005"/>
                      </a:cubicBezTo>
                      <a:cubicBezTo>
                        <a:pt x="2356" y="1019"/>
                        <a:pt x="2342" y="1025"/>
                        <a:pt x="2322" y="1023"/>
                      </a:cubicBezTo>
                      <a:cubicBezTo>
                        <a:pt x="2238" y="1014"/>
                        <a:pt x="2154" y="1008"/>
                        <a:pt x="2070" y="999"/>
                      </a:cubicBezTo>
                      <a:cubicBezTo>
                        <a:pt x="2049" y="997"/>
                        <a:pt x="2036" y="1001"/>
                        <a:pt x="2022" y="1016"/>
                      </a:cubicBezTo>
                      <a:cubicBezTo>
                        <a:pt x="1805" y="1233"/>
                        <a:pt x="1810" y="1228"/>
                        <a:pt x="1593" y="1445"/>
                      </a:cubicBezTo>
                      <a:cubicBezTo>
                        <a:pt x="1557" y="1482"/>
                        <a:pt x="1516" y="1500"/>
                        <a:pt x="1465" y="1484"/>
                      </a:cubicBezTo>
                      <a:cubicBezTo>
                        <a:pt x="1384" y="1460"/>
                        <a:pt x="1354" y="1364"/>
                        <a:pt x="1406" y="1298"/>
                      </a:cubicBezTo>
                      <a:cubicBezTo>
                        <a:pt x="1414" y="1288"/>
                        <a:pt x="1423" y="1279"/>
                        <a:pt x="1433" y="1270"/>
                      </a:cubicBezTo>
                      <a:cubicBezTo>
                        <a:pt x="1645" y="1057"/>
                        <a:pt x="1637" y="1065"/>
                        <a:pt x="1850" y="853"/>
                      </a:cubicBezTo>
                      <a:cubicBezTo>
                        <a:pt x="1867" y="836"/>
                        <a:pt x="1874" y="821"/>
                        <a:pt x="1871" y="796"/>
                      </a:cubicBezTo>
                      <a:cubicBezTo>
                        <a:pt x="1861" y="712"/>
                        <a:pt x="1855" y="626"/>
                        <a:pt x="1847" y="541"/>
                      </a:cubicBezTo>
                      <a:cubicBezTo>
                        <a:pt x="1846" y="527"/>
                        <a:pt x="1849" y="517"/>
                        <a:pt x="1859" y="507"/>
                      </a:cubicBezTo>
                      <a:cubicBezTo>
                        <a:pt x="2026" y="340"/>
                        <a:pt x="2193" y="173"/>
                        <a:pt x="2360" y="6"/>
                      </a:cubicBezTo>
                      <a:cubicBezTo>
                        <a:pt x="2361" y="5"/>
                        <a:pt x="2364" y="4"/>
                        <a:pt x="2370" y="0"/>
                      </a:cubicBezTo>
                      <a:cubicBezTo>
                        <a:pt x="2376" y="62"/>
                        <a:pt x="2382" y="121"/>
                        <a:pt x="2387" y="180"/>
                      </a:cubicBezTo>
                      <a:close/>
                      <a:moveTo>
                        <a:pt x="1880" y="1540"/>
                      </a:moveTo>
                      <a:cubicBezTo>
                        <a:pt x="1880" y="1845"/>
                        <a:pt x="1633" y="2093"/>
                        <a:pt x="1327" y="2093"/>
                      </a:cubicBezTo>
                      <a:cubicBezTo>
                        <a:pt x="1022" y="2093"/>
                        <a:pt x="774" y="1845"/>
                        <a:pt x="774" y="1540"/>
                      </a:cubicBezTo>
                      <a:cubicBezTo>
                        <a:pt x="774" y="1234"/>
                        <a:pt x="1022" y="987"/>
                        <a:pt x="1327" y="987"/>
                      </a:cubicBezTo>
                      <a:cubicBezTo>
                        <a:pt x="1373" y="987"/>
                        <a:pt x="1417" y="992"/>
                        <a:pt x="1460" y="1003"/>
                      </a:cubicBezTo>
                      <a:cubicBezTo>
                        <a:pt x="1432" y="1030"/>
                        <a:pt x="1405" y="1057"/>
                        <a:pt x="1378" y="1085"/>
                      </a:cubicBezTo>
                      <a:cubicBezTo>
                        <a:pt x="1333" y="1129"/>
                        <a:pt x="1288" y="1174"/>
                        <a:pt x="1244" y="1219"/>
                      </a:cubicBezTo>
                      <a:cubicBezTo>
                        <a:pt x="1101" y="1256"/>
                        <a:pt x="995" y="1385"/>
                        <a:pt x="995" y="1540"/>
                      </a:cubicBezTo>
                      <a:cubicBezTo>
                        <a:pt x="995" y="1723"/>
                        <a:pt x="1144" y="1872"/>
                        <a:pt x="1327" y="1872"/>
                      </a:cubicBezTo>
                      <a:cubicBezTo>
                        <a:pt x="1489" y="1872"/>
                        <a:pt x="1624" y="1756"/>
                        <a:pt x="1653" y="1602"/>
                      </a:cubicBezTo>
                      <a:cubicBezTo>
                        <a:pt x="1693" y="1562"/>
                        <a:pt x="1733" y="1522"/>
                        <a:pt x="1773" y="1482"/>
                      </a:cubicBezTo>
                      <a:cubicBezTo>
                        <a:pt x="1803" y="1452"/>
                        <a:pt x="1830" y="1425"/>
                        <a:pt x="1861" y="1394"/>
                      </a:cubicBezTo>
                      <a:cubicBezTo>
                        <a:pt x="1873" y="1441"/>
                        <a:pt x="1880" y="1489"/>
                        <a:pt x="1880" y="154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7" name="直角三角形 56"/>
              <p:cNvSpPr/>
              <p:nvPr/>
            </p:nvSpPr>
            <p:spPr>
              <a:xfrm rot="16200000" flipH="1">
                <a:off x="176887" y="2228635"/>
                <a:ext cx="103975" cy="104082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88" name="五边形 87"/>
            <p:cNvSpPr/>
            <p:nvPr/>
          </p:nvSpPr>
          <p:spPr>
            <a:xfrm>
              <a:off x="107604" y="1663965"/>
              <a:ext cx="1957272" cy="447270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642658" y="1695613"/>
              <a:ext cx="12105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实验效果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0" name="Freeform 5"/>
            <p:cNvSpPr>
              <a:spLocks noEditPoints="1"/>
            </p:cNvSpPr>
            <p:nvPr/>
          </p:nvSpPr>
          <p:spPr bwMode="auto">
            <a:xfrm>
              <a:off x="283684" y="1779912"/>
              <a:ext cx="181310" cy="186239"/>
            </a:xfrm>
            <a:custGeom>
              <a:avLst/>
              <a:gdLst>
                <a:gd name="T0" fmla="*/ 1270 w 1270"/>
                <a:gd name="T1" fmla="*/ 560 h 1269"/>
                <a:gd name="T2" fmla="*/ 711 w 1270"/>
                <a:gd name="T3" fmla="*/ 0 h 1269"/>
                <a:gd name="T4" fmla="*/ 711 w 1270"/>
                <a:gd name="T5" fmla="*/ 117 h 1269"/>
                <a:gd name="T6" fmla="*/ 561 w 1270"/>
                <a:gd name="T7" fmla="*/ 117 h 1269"/>
                <a:gd name="T8" fmla="*/ 561 w 1270"/>
                <a:gd name="T9" fmla="*/ 0 h 1269"/>
                <a:gd name="T10" fmla="*/ 0 w 1270"/>
                <a:gd name="T11" fmla="*/ 560 h 1269"/>
                <a:gd name="T12" fmla="*/ 118 w 1270"/>
                <a:gd name="T13" fmla="*/ 560 h 1269"/>
                <a:gd name="T14" fmla="*/ 118 w 1270"/>
                <a:gd name="T15" fmla="*/ 710 h 1269"/>
                <a:gd name="T16" fmla="*/ 1 w 1270"/>
                <a:gd name="T17" fmla="*/ 710 h 1269"/>
                <a:gd name="T18" fmla="*/ 561 w 1270"/>
                <a:gd name="T19" fmla="*/ 1269 h 1269"/>
                <a:gd name="T20" fmla="*/ 561 w 1270"/>
                <a:gd name="T21" fmla="*/ 1153 h 1269"/>
                <a:gd name="T22" fmla="*/ 711 w 1270"/>
                <a:gd name="T23" fmla="*/ 1153 h 1269"/>
                <a:gd name="T24" fmla="*/ 711 w 1270"/>
                <a:gd name="T25" fmla="*/ 1269 h 1269"/>
                <a:gd name="T26" fmla="*/ 1270 w 1270"/>
                <a:gd name="T27" fmla="*/ 710 h 1269"/>
                <a:gd name="T28" fmla="*/ 1154 w 1270"/>
                <a:gd name="T29" fmla="*/ 710 h 1269"/>
                <a:gd name="T30" fmla="*/ 1154 w 1270"/>
                <a:gd name="T31" fmla="*/ 560 h 1269"/>
                <a:gd name="T32" fmla="*/ 1270 w 1270"/>
                <a:gd name="T33" fmla="*/ 560 h 1269"/>
                <a:gd name="T34" fmla="*/ 1270 w 1270"/>
                <a:gd name="T35" fmla="*/ 560 h 1269"/>
                <a:gd name="T36" fmla="*/ 635 w 1270"/>
                <a:gd name="T37" fmla="*/ 872 h 1269"/>
                <a:gd name="T38" fmla="*/ 397 w 1270"/>
                <a:gd name="T39" fmla="*/ 634 h 1269"/>
                <a:gd name="T40" fmla="*/ 635 w 1270"/>
                <a:gd name="T41" fmla="*/ 396 h 1269"/>
                <a:gd name="T42" fmla="*/ 873 w 1270"/>
                <a:gd name="T43" fmla="*/ 634 h 1269"/>
                <a:gd name="T44" fmla="*/ 635 w 1270"/>
                <a:gd name="T45" fmla="*/ 872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0" h="1269">
                  <a:moveTo>
                    <a:pt x="1270" y="560"/>
                  </a:moveTo>
                  <a:cubicBezTo>
                    <a:pt x="1236" y="268"/>
                    <a:pt x="1003" y="35"/>
                    <a:pt x="711" y="0"/>
                  </a:cubicBezTo>
                  <a:cubicBezTo>
                    <a:pt x="711" y="117"/>
                    <a:pt x="711" y="117"/>
                    <a:pt x="711" y="117"/>
                  </a:cubicBezTo>
                  <a:cubicBezTo>
                    <a:pt x="561" y="117"/>
                    <a:pt x="561" y="117"/>
                    <a:pt x="561" y="117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268" y="34"/>
                    <a:pt x="35" y="267"/>
                    <a:pt x="0" y="560"/>
                  </a:cubicBezTo>
                  <a:cubicBezTo>
                    <a:pt x="118" y="560"/>
                    <a:pt x="118" y="560"/>
                    <a:pt x="118" y="560"/>
                  </a:cubicBezTo>
                  <a:cubicBezTo>
                    <a:pt x="118" y="710"/>
                    <a:pt x="118" y="710"/>
                    <a:pt x="118" y="710"/>
                  </a:cubicBezTo>
                  <a:cubicBezTo>
                    <a:pt x="1" y="710"/>
                    <a:pt x="1" y="710"/>
                    <a:pt x="1" y="710"/>
                  </a:cubicBezTo>
                  <a:cubicBezTo>
                    <a:pt x="35" y="1002"/>
                    <a:pt x="268" y="1235"/>
                    <a:pt x="561" y="1269"/>
                  </a:cubicBezTo>
                  <a:cubicBezTo>
                    <a:pt x="561" y="1153"/>
                    <a:pt x="561" y="1153"/>
                    <a:pt x="561" y="1153"/>
                  </a:cubicBezTo>
                  <a:cubicBezTo>
                    <a:pt x="711" y="1153"/>
                    <a:pt x="711" y="1153"/>
                    <a:pt x="711" y="1153"/>
                  </a:cubicBezTo>
                  <a:cubicBezTo>
                    <a:pt x="711" y="1269"/>
                    <a:pt x="711" y="1269"/>
                    <a:pt x="711" y="1269"/>
                  </a:cubicBezTo>
                  <a:cubicBezTo>
                    <a:pt x="1003" y="1234"/>
                    <a:pt x="1235" y="1002"/>
                    <a:pt x="1270" y="710"/>
                  </a:cubicBezTo>
                  <a:cubicBezTo>
                    <a:pt x="1154" y="710"/>
                    <a:pt x="1154" y="710"/>
                    <a:pt x="1154" y="710"/>
                  </a:cubicBezTo>
                  <a:cubicBezTo>
                    <a:pt x="1154" y="560"/>
                    <a:pt x="1154" y="560"/>
                    <a:pt x="1154" y="560"/>
                  </a:cubicBezTo>
                  <a:cubicBezTo>
                    <a:pt x="1270" y="560"/>
                    <a:pt x="1270" y="560"/>
                    <a:pt x="1270" y="560"/>
                  </a:cubicBezTo>
                  <a:cubicBezTo>
                    <a:pt x="1270" y="560"/>
                    <a:pt x="1270" y="560"/>
                    <a:pt x="1270" y="560"/>
                  </a:cubicBezTo>
                  <a:close/>
                  <a:moveTo>
                    <a:pt x="635" y="872"/>
                  </a:moveTo>
                  <a:cubicBezTo>
                    <a:pt x="504" y="872"/>
                    <a:pt x="397" y="766"/>
                    <a:pt x="397" y="634"/>
                  </a:cubicBezTo>
                  <a:cubicBezTo>
                    <a:pt x="397" y="503"/>
                    <a:pt x="504" y="396"/>
                    <a:pt x="635" y="396"/>
                  </a:cubicBezTo>
                  <a:cubicBezTo>
                    <a:pt x="766" y="396"/>
                    <a:pt x="873" y="503"/>
                    <a:pt x="873" y="634"/>
                  </a:cubicBezTo>
                  <a:cubicBezTo>
                    <a:pt x="873" y="766"/>
                    <a:pt x="766" y="872"/>
                    <a:pt x="635" y="8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193662" y="1681855"/>
              <a:ext cx="382572" cy="382354"/>
            </a:xfrm>
            <a:custGeom>
              <a:avLst/>
              <a:gdLst>
                <a:gd name="T0" fmla="*/ 1228 w 2456"/>
                <a:gd name="T1" fmla="*/ 0 h 2456"/>
                <a:gd name="T2" fmla="*/ 0 w 2456"/>
                <a:gd name="T3" fmla="*/ 1228 h 2456"/>
                <a:gd name="T4" fmla="*/ 1228 w 2456"/>
                <a:gd name="T5" fmla="*/ 2456 h 2456"/>
                <a:gd name="T6" fmla="*/ 2456 w 2456"/>
                <a:gd name="T7" fmla="*/ 1228 h 2456"/>
                <a:gd name="T8" fmla="*/ 1228 w 2456"/>
                <a:gd name="T9" fmla="*/ 0 h 2456"/>
                <a:gd name="T10" fmla="*/ 2016 w 2456"/>
                <a:gd name="T11" fmla="*/ 1303 h 2456"/>
                <a:gd name="T12" fmla="*/ 1788 w 2456"/>
                <a:gd name="T13" fmla="*/ 1788 h 2456"/>
                <a:gd name="T14" fmla="*/ 1303 w 2456"/>
                <a:gd name="T15" fmla="*/ 2016 h 2456"/>
                <a:gd name="T16" fmla="*/ 1303 w 2456"/>
                <a:gd name="T17" fmla="*/ 2120 h 2456"/>
                <a:gd name="T18" fmla="*/ 1153 w 2456"/>
                <a:gd name="T19" fmla="*/ 2120 h 2456"/>
                <a:gd name="T20" fmla="*/ 1153 w 2456"/>
                <a:gd name="T21" fmla="*/ 2017 h 2456"/>
                <a:gd name="T22" fmla="*/ 666 w 2456"/>
                <a:gd name="T23" fmla="*/ 1788 h 2456"/>
                <a:gd name="T24" fmla="*/ 438 w 2456"/>
                <a:gd name="T25" fmla="*/ 1303 h 2456"/>
                <a:gd name="T26" fmla="*/ 336 w 2456"/>
                <a:gd name="T27" fmla="*/ 1303 h 2456"/>
                <a:gd name="T28" fmla="*/ 336 w 2456"/>
                <a:gd name="T29" fmla="*/ 1153 h 2456"/>
                <a:gd name="T30" fmla="*/ 438 w 2456"/>
                <a:gd name="T31" fmla="*/ 1153 h 2456"/>
                <a:gd name="T32" fmla="*/ 666 w 2456"/>
                <a:gd name="T33" fmla="*/ 667 h 2456"/>
                <a:gd name="T34" fmla="*/ 1153 w 2456"/>
                <a:gd name="T35" fmla="*/ 438 h 2456"/>
                <a:gd name="T36" fmla="*/ 1153 w 2456"/>
                <a:gd name="T37" fmla="*/ 336 h 2456"/>
                <a:gd name="T38" fmla="*/ 1303 w 2456"/>
                <a:gd name="T39" fmla="*/ 336 h 2456"/>
                <a:gd name="T40" fmla="*/ 1303 w 2456"/>
                <a:gd name="T41" fmla="*/ 438 h 2456"/>
                <a:gd name="T42" fmla="*/ 1788 w 2456"/>
                <a:gd name="T43" fmla="*/ 667 h 2456"/>
                <a:gd name="T44" fmla="*/ 2017 w 2456"/>
                <a:gd name="T45" fmla="*/ 1153 h 2456"/>
                <a:gd name="T46" fmla="*/ 2120 w 2456"/>
                <a:gd name="T47" fmla="*/ 1153 h 2456"/>
                <a:gd name="T48" fmla="*/ 2120 w 2456"/>
                <a:gd name="T49" fmla="*/ 1303 h 2456"/>
                <a:gd name="T50" fmla="*/ 2016 w 2456"/>
                <a:gd name="T51" fmla="*/ 1303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6" h="2456">
                  <a:moveTo>
                    <a:pt x="1228" y="0"/>
                  </a:moveTo>
                  <a:cubicBezTo>
                    <a:pt x="550" y="0"/>
                    <a:pt x="0" y="550"/>
                    <a:pt x="0" y="1228"/>
                  </a:cubicBezTo>
                  <a:cubicBezTo>
                    <a:pt x="0" y="1906"/>
                    <a:pt x="550" y="2456"/>
                    <a:pt x="1228" y="2456"/>
                  </a:cubicBezTo>
                  <a:cubicBezTo>
                    <a:pt x="1906" y="2456"/>
                    <a:pt x="2456" y="1906"/>
                    <a:pt x="2456" y="1228"/>
                  </a:cubicBezTo>
                  <a:cubicBezTo>
                    <a:pt x="2456" y="550"/>
                    <a:pt x="1906" y="0"/>
                    <a:pt x="1228" y="0"/>
                  </a:cubicBezTo>
                  <a:close/>
                  <a:moveTo>
                    <a:pt x="2016" y="1303"/>
                  </a:moveTo>
                  <a:cubicBezTo>
                    <a:pt x="1999" y="1486"/>
                    <a:pt x="1919" y="1656"/>
                    <a:pt x="1788" y="1788"/>
                  </a:cubicBezTo>
                  <a:cubicBezTo>
                    <a:pt x="1656" y="1920"/>
                    <a:pt x="1486" y="1999"/>
                    <a:pt x="1303" y="2016"/>
                  </a:cubicBezTo>
                  <a:cubicBezTo>
                    <a:pt x="1303" y="2120"/>
                    <a:pt x="1303" y="2120"/>
                    <a:pt x="1303" y="2120"/>
                  </a:cubicBezTo>
                  <a:cubicBezTo>
                    <a:pt x="1153" y="2120"/>
                    <a:pt x="1153" y="2120"/>
                    <a:pt x="1153" y="2120"/>
                  </a:cubicBezTo>
                  <a:cubicBezTo>
                    <a:pt x="1153" y="2017"/>
                    <a:pt x="1153" y="2017"/>
                    <a:pt x="1153" y="2017"/>
                  </a:cubicBezTo>
                  <a:cubicBezTo>
                    <a:pt x="969" y="2000"/>
                    <a:pt x="799" y="1920"/>
                    <a:pt x="666" y="1788"/>
                  </a:cubicBezTo>
                  <a:cubicBezTo>
                    <a:pt x="535" y="1656"/>
                    <a:pt x="455" y="1486"/>
                    <a:pt x="438" y="1303"/>
                  </a:cubicBezTo>
                  <a:cubicBezTo>
                    <a:pt x="336" y="1303"/>
                    <a:pt x="336" y="1303"/>
                    <a:pt x="336" y="1303"/>
                  </a:cubicBezTo>
                  <a:cubicBezTo>
                    <a:pt x="336" y="1153"/>
                    <a:pt x="336" y="1153"/>
                    <a:pt x="336" y="1153"/>
                  </a:cubicBezTo>
                  <a:cubicBezTo>
                    <a:pt x="438" y="1153"/>
                    <a:pt x="438" y="1153"/>
                    <a:pt x="438" y="1153"/>
                  </a:cubicBezTo>
                  <a:cubicBezTo>
                    <a:pt x="455" y="969"/>
                    <a:pt x="534" y="799"/>
                    <a:pt x="666" y="667"/>
                  </a:cubicBezTo>
                  <a:cubicBezTo>
                    <a:pt x="799" y="534"/>
                    <a:pt x="969" y="455"/>
                    <a:pt x="1153" y="438"/>
                  </a:cubicBezTo>
                  <a:cubicBezTo>
                    <a:pt x="1153" y="336"/>
                    <a:pt x="1153" y="336"/>
                    <a:pt x="1153" y="336"/>
                  </a:cubicBezTo>
                  <a:cubicBezTo>
                    <a:pt x="1303" y="336"/>
                    <a:pt x="1303" y="336"/>
                    <a:pt x="1303" y="336"/>
                  </a:cubicBezTo>
                  <a:cubicBezTo>
                    <a:pt x="1303" y="438"/>
                    <a:pt x="1303" y="438"/>
                    <a:pt x="1303" y="438"/>
                  </a:cubicBezTo>
                  <a:cubicBezTo>
                    <a:pt x="1486" y="455"/>
                    <a:pt x="1656" y="535"/>
                    <a:pt x="1788" y="667"/>
                  </a:cubicBezTo>
                  <a:cubicBezTo>
                    <a:pt x="1920" y="799"/>
                    <a:pt x="2000" y="969"/>
                    <a:pt x="2017" y="1153"/>
                  </a:cubicBezTo>
                  <a:cubicBezTo>
                    <a:pt x="2120" y="1153"/>
                    <a:pt x="2120" y="1153"/>
                    <a:pt x="2120" y="1153"/>
                  </a:cubicBezTo>
                  <a:cubicBezTo>
                    <a:pt x="2120" y="1303"/>
                    <a:pt x="2120" y="1303"/>
                    <a:pt x="2120" y="1303"/>
                  </a:cubicBezTo>
                  <a:cubicBezTo>
                    <a:pt x="2016" y="1303"/>
                    <a:pt x="2016" y="1303"/>
                    <a:pt x="2016" y="13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33" y="2165777"/>
            <a:ext cx="4631752" cy="29056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55" y="2196396"/>
            <a:ext cx="3887686" cy="291576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719655" y="2254764"/>
            <a:ext cx="4745107" cy="2379616"/>
            <a:chOff x="6103908" y="2995449"/>
            <a:chExt cx="4296386" cy="1880558"/>
          </a:xfrm>
        </p:grpSpPr>
        <p:grpSp>
          <p:nvGrpSpPr>
            <p:cNvPr id="19" name="组合 18"/>
            <p:cNvGrpSpPr/>
            <p:nvPr/>
          </p:nvGrpSpPr>
          <p:grpSpPr>
            <a:xfrm>
              <a:off x="6103908" y="2995449"/>
              <a:ext cx="4296386" cy="1880558"/>
              <a:chOff x="6103908" y="2995449"/>
              <a:chExt cx="4296386" cy="1880558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6103908" y="2995449"/>
                <a:ext cx="4296386" cy="1880558"/>
                <a:chOff x="6117158" y="3033267"/>
                <a:chExt cx="4296386" cy="1880558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389" t="28365" r="25695" b="18609"/>
                <a:stretch/>
              </p:blipFill>
              <p:spPr>
                <a:xfrm>
                  <a:off x="8228618" y="3033267"/>
                  <a:ext cx="2184926" cy="188055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922" t="20242" r="25791" b="14122"/>
                <a:stretch/>
              </p:blipFill>
              <p:spPr>
                <a:xfrm>
                  <a:off x="6117158" y="3033267"/>
                  <a:ext cx="2104845" cy="1880558"/>
                </a:xfrm>
                <a:prstGeom prst="rect">
                  <a:avLst/>
                </a:prstGeom>
              </p:spPr>
            </p:pic>
          </p:grpSp>
          <p:sp>
            <p:nvSpPr>
              <p:cNvPr id="17" name="圆角矩形 16"/>
              <p:cNvSpPr/>
              <p:nvPr/>
            </p:nvSpPr>
            <p:spPr>
              <a:xfrm>
                <a:off x="6267154" y="3473795"/>
                <a:ext cx="3592838" cy="274500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圆角矩形 50"/>
            <p:cNvSpPr/>
            <p:nvPr/>
          </p:nvSpPr>
          <p:spPr>
            <a:xfrm>
              <a:off x="6282036" y="3983126"/>
              <a:ext cx="3577956" cy="47858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6" t="31011" r="31045" b="25253"/>
          <a:stretch/>
        </p:blipFill>
        <p:spPr>
          <a:xfrm>
            <a:off x="7323557" y="2254764"/>
            <a:ext cx="3812726" cy="2714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椭圆 545"/>
          <p:cNvSpPr/>
          <p:nvPr/>
        </p:nvSpPr>
        <p:spPr>
          <a:xfrm>
            <a:off x="9803669" y="3780856"/>
            <a:ext cx="614680" cy="614680"/>
          </a:xfrm>
          <a:prstGeom prst="ellipse">
            <a:avLst/>
          </a:prstGeom>
          <a:solidFill>
            <a:srgbClr val="FFDE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473357" y="1717533"/>
            <a:ext cx="3005951" cy="2649492"/>
            <a:chOff x="4491649" y="2224421"/>
            <a:chExt cx="3005951" cy="2649492"/>
          </a:xfrm>
        </p:grpSpPr>
        <p:sp>
          <p:nvSpPr>
            <p:cNvPr id="50" name="椭圆 49"/>
            <p:cNvSpPr/>
            <p:nvPr/>
          </p:nvSpPr>
          <p:spPr>
            <a:xfrm>
              <a:off x="5436984" y="2224421"/>
              <a:ext cx="1318032" cy="1318032"/>
            </a:xfrm>
            <a:prstGeom prst="ellipse">
              <a:avLst/>
            </a:prstGeom>
            <a:solidFill>
              <a:srgbClr val="3A6F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04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  <p:sp>
          <p:nvSpPr>
            <p:cNvPr id="51" name="矩形: 圆角 50"/>
            <p:cNvSpPr/>
            <p:nvPr/>
          </p:nvSpPr>
          <p:spPr>
            <a:xfrm>
              <a:off x="4623156" y="4744148"/>
              <a:ext cx="2753468" cy="129765"/>
            </a:xfrm>
            <a:prstGeom prst="roundRect">
              <a:avLst>
                <a:gd name="adj" fmla="val 50000"/>
              </a:avLst>
            </a:prstGeom>
            <a:solidFill>
              <a:srgbClr val="EB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599050" y="4371230"/>
              <a:ext cx="2898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Britannic Bold" panose="020B0903060703020204" pitchFamily="34" charset="0"/>
                  <a:ea typeface="黑体" panose="02010609060101010101" pitchFamily="49" charset="-122"/>
                  <a:cs typeface="+mn-ea"/>
                  <a:sym typeface="+mn-lt"/>
                </a:rPr>
                <a:t>Experimental innovation point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Britannic Bold" panose="020B0903060703020204" pitchFamily="34" charset="0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491649" y="3756095"/>
              <a:ext cx="30059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rgbClr val="00448F"/>
                  </a:solidFill>
                  <a:cs typeface="+mn-ea"/>
                </a:defRPr>
              </a:lvl1pPr>
            </a:lstStyle>
            <a:p>
              <a:r>
                <a:rPr lang="zh-CN" altLang="en-US" dirty="0" smtClean="0">
                  <a:sym typeface="+mn-lt"/>
                </a:rPr>
                <a:t>实验创新点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407" name="组合 406"/>
          <p:cNvGrpSpPr/>
          <p:nvPr/>
        </p:nvGrpSpPr>
        <p:grpSpPr>
          <a:xfrm>
            <a:off x="8795458" y="3978006"/>
            <a:ext cx="2540199" cy="2490759"/>
            <a:chOff x="85676" y="1911733"/>
            <a:chExt cx="2842452" cy="2787130"/>
          </a:xfrm>
        </p:grpSpPr>
        <p:sp>
          <p:nvSpPr>
            <p:cNvPr id="349" name="任意多边形: 形状 348"/>
            <p:cNvSpPr/>
            <p:nvPr/>
          </p:nvSpPr>
          <p:spPr>
            <a:xfrm>
              <a:off x="2013377" y="3289836"/>
              <a:ext cx="815798" cy="1057516"/>
            </a:xfrm>
            <a:custGeom>
              <a:avLst/>
              <a:gdLst>
                <a:gd name="connsiteX0" fmla="*/ 11331 w 815798"/>
                <a:gd name="connsiteY0" fmla="*/ 744634 h 1057516"/>
                <a:gd name="connsiteX1" fmla="*/ 11331 w 815798"/>
                <a:gd name="connsiteY1" fmla="*/ 992848 h 1057516"/>
                <a:gd name="connsiteX2" fmla="*/ 95328 w 815798"/>
                <a:gd name="connsiteY2" fmla="*/ 1037113 h 1057516"/>
                <a:gd name="connsiteX3" fmla="*/ 814287 w 815798"/>
                <a:gd name="connsiteY3" fmla="*/ 489622 h 1057516"/>
                <a:gd name="connsiteX4" fmla="*/ 814287 w 815798"/>
                <a:gd name="connsiteY4" fmla="*/ 47429 h 1057516"/>
                <a:gd name="connsiteX5" fmla="*/ 757937 w 815798"/>
                <a:gd name="connsiteY5" fmla="*/ 17668 h 1057516"/>
                <a:gd name="connsiteX6" fmla="*/ 144275 w 815798"/>
                <a:gd name="connsiteY6" fmla="*/ 492492 h 1057516"/>
                <a:gd name="connsiteX7" fmla="*/ 11331 w 815798"/>
                <a:gd name="connsiteY7" fmla="*/ 744634 h 105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5798" h="1057516">
                  <a:moveTo>
                    <a:pt x="11331" y="744634"/>
                  </a:moveTo>
                  <a:lnTo>
                    <a:pt x="11331" y="992848"/>
                  </a:lnTo>
                  <a:cubicBezTo>
                    <a:pt x="11331" y="1036056"/>
                    <a:pt x="59674" y="1061587"/>
                    <a:pt x="95328" y="1037113"/>
                  </a:cubicBezTo>
                  <a:lnTo>
                    <a:pt x="814287" y="489622"/>
                  </a:lnTo>
                  <a:lnTo>
                    <a:pt x="814287" y="47429"/>
                  </a:lnTo>
                  <a:cubicBezTo>
                    <a:pt x="814287" y="18423"/>
                    <a:pt x="781807" y="1352"/>
                    <a:pt x="757937" y="17668"/>
                  </a:cubicBezTo>
                  <a:lnTo>
                    <a:pt x="144275" y="492492"/>
                  </a:lnTo>
                  <a:cubicBezTo>
                    <a:pt x="61185" y="549296"/>
                    <a:pt x="11331" y="643717"/>
                    <a:pt x="11331" y="744634"/>
                  </a:cubicBez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735293" y="2551475"/>
              <a:ext cx="2069710" cy="1782670"/>
            </a:xfrm>
            <a:custGeom>
              <a:avLst/>
              <a:gdLst>
                <a:gd name="connsiteX0" fmla="*/ 1289414 w 2069709"/>
                <a:gd name="connsiteY0" fmla="*/ 1731209 h 1782669"/>
                <a:gd name="connsiteX1" fmla="*/ 1289414 w 2069709"/>
                <a:gd name="connsiteY1" fmla="*/ 1482995 h 1782669"/>
                <a:gd name="connsiteX2" fmla="*/ 1422359 w 2069709"/>
                <a:gd name="connsiteY2" fmla="*/ 1230853 h 1782669"/>
                <a:gd name="connsiteX3" fmla="*/ 2036021 w 2069709"/>
                <a:gd name="connsiteY3" fmla="*/ 756028 h 1782669"/>
                <a:gd name="connsiteX4" fmla="*/ 2071070 w 2069709"/>
                <a:gd name="connsiteY4" fmla="*/ 753007 h 1782669"/>
                <a:gd name="connsiteX5" fmla="*/ 793137 w 2069709"/>
                <a:gd name="connsiteY5" fmla="*/ 14709 h 1782669"/>
                <a:gd name="connsiteX6" fmla="*/ 757937 w 2069709"/>
                <a:gd name="connsiteY6" fmla="*/ 17731 h 1782669"/>
                <a:gd name="connsiteX7" fmla="*/ 144275 w 2069709"/>
                <a:gd name="connsiteY7" fmla="*/ 492253 h 1782669"/>
                <a:gd name="connsiteX8" fmla="*/ 11331 w 2069709"/>
                <a:gd name="connsiteY8" fmla="*/ 744395 h 1782669"/>
                <a:gd name="connsiteX9" fmla="*/ 11331 w 2069709"/>
                <a:gd name="connsiteY9" fmla="*/ 992610 h 1782669"/>
                <a:gd name="connsiteX10" fmla="*/ 46380 w 2069709"/>
                <a:gd name="connsiteY10" fmla="*/ 1042917 h 1782669"/>
                <a:gd name="connsiteX11" fmla="*/ 1319327 w 2069709"/>
                <a:gd name="connsiteY11" fmla="*/ 1779855 h 1782669"/>
                <a:gd name="connsiteX12" fmla="*/ 1319931 w 2069709"/>
                <a:gd name="connsiteY12" fmla="*/ 1779250 h 1782669"/>
                <a:gd name="connsiteX13" fmla="*/ 1289414 w 2069709"/>
                <a:gd name="connsiteY13" fmla="*/ 1731209 h 178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9709" h="1782669">
                  <a:moveTo>
                    <a:pt x="1289414" y="1731209"/>
                  </a:moveTo>
                  <a:lnTo>
                    <a:pt x="1289414" y="1482995"/>
                  </a:lnTo>
                  <a:cubicBezTo>
                    <a:pt x="1289414" y="1382078"/>
                    <a:pt x="1339117" y="1287808"/>
                    <a:pt x="1422359" y="1230853"/>
                  </a:cubicBezTo>
                  <a:lnTo>
                    <a:pt x="2036021" y="756028"/>
                  </a:lnTo>
                  <a:cubicBezTo>
                    <a:pt x="2047200" y="748323"/>
                    <a:pt x="2060343" y="748172"/>
                    <a:pt x="2071070" y="753007"/>
                  </a:cubicBezTo>
                  <a:lnTo>
                    <a:pt x="793137" y="14709"/>
                  </a:lnTo>
                  <a:cubicBezTo>
                    <a:pt x="782411" y="9724"/>
                    <a:pt x="769116" y="9875"/>
                    <a:pt x="757937" y="17731"/>
                  </a:cubicBezTo>
                  <a:lnTo>
                    <a:pt x="144275" y="492253"/>
                  </a:lnTo>
                  <a:cubicBezTo>
                    <a:pt x="61034" y="549208"/>
                    <a:pt x="11331" y="643629"/>
                    <a:pt x="11331" y="744395"/>
                  </a:cubicBezTo>
                  <a:lnTo>
                    <a:pt x="11331" y="992610"/>
                  </a:lnTo>
                  <a:cubicBezTo>
                    <a:pt x="11331" y="1016932"/>
                    <a:pt x="26589" y="1035666"/>
                    <a:pt x="46380" y="1042917"/>
                  </a:cubicBezTo>
                  <a:lnTo>
                    <a:pt x="1319327" y="1779855"/>
                  </a:lnTo>
                  <a:lnTo>
                    <a:pt x="1319931" y="1779250"/>
                  </a:lnTo>
                  <a:cubicBezTo>
                    <a:pt x="1302558" y="1771093"/>
                    <a:pt x="1289414" y="1753568"/>
                    <a:pt x="1289414" y="1731209"/>
                  </a:cubicBez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1987090" y="3276884"/>
              <a:ext cx="815798" cy="1042409"/>
            </a:xfrm>
            <a:custGeom>
              <a:avLst/>
              <a:gdLst>
                <a:gd name="connsiteX0" fmla="*/ 37617 w 815798"/>
                <a:gd name="connsiteY0" fmla="*/ 1006858 h 1042408"/>
                <a:gd name="connsiteX1" fmla="*/ 37617 w 815798"/>
                <a:gd name="connsiteY1" fmla="*/ 758644 h 1042408"/>
                <a:gd name="connsiteX2" fmla="*/ 170562 w 815798"/>
                <a:gd name="connsiteY2" fmla="*/ 506502 h 1042408"/>
                <a:gd name="connsiteX3" fmla="*/ 784224 w 815798"/>
                <a:gd name="connsiteY3" fmla="*/ 31828 h 1042408"/>
                <a:gd name="connsiteX4" fmla="*/ 806885 w 815798"/>
                <a:gd name="connsiteY4" fmla="*/ 25634 h 1042408"/>
                <a:gd name="connsiteX5" fmla="*/ 757937 w 815798"/>
                <a:gd name="connsiteY5" fmla="*/ 17627 h 1042408"/>
                <a:gd name="connsiteX6" fmla="*/ 144275 w 815798"/>
                <a:gd name="connsiteY6" fmla="*/ 492301 h 1042408"/>
                <a:gd name="connsiteX7" fmla="*/ 11331 w 815798"/>
                <a:gd name="connsiteY7" fmla="*/ 744443 h 1042408"/>
                <a:gd name="connsiteX8" fmla="*/ 11331 w 815798"/>
                <a:gd name="connsiteY8" fmla="*/ 992657 h 1042408"/>
                <a:gd name="connsiteX9" fmla="*/ 53782 w 815798"/>
                <a:gd name="connsiteY9" fmla="*/ 1045231 h 1042408"/>
                <a:gd name="connsiteX10" fmla="*/ 37617 w 815798"/>
                <a:gd name="connsiteY10" fmla="*/ 1006858 h 104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5798" h="1042408">
                  <a:moveTo>
                    <a:pt x="37617" y="1006858"/>
                  </a:moveTo>
                  <a:lnTo>
                    <a:pt x="37617" y="758644"/>
                  </a:lnTo>
                  <a:cubicBezTo>
                    <a:pt x="37617" y="657726"/>
                    <a:pt x="87321" y="563456"/>
                    <a:pt x="170562" y="506502"/>
                  </a:cubicBezTo>
                  <a:lnTo>
                    <a:pt x="784224" y="31828"/>
                  </a:lnTo>
                  <a:cubicBezTo>
                    <a:pt x="791324" y="26994"/>
                    <a:pt x="799331" y="25030"/>
                    <a:pt x="806885" y="25634"/>
                  </a:cubicBezTo>
                  <a:cubicBezTo>
                    <a:pt x="796007" y="11282"/>
                    <a:pt x="774857" y="6145"/>
                    <a:pt x="757937" y="17627"/>
                  </a:cubicBezTo>
                  <a:lnTo>
                    <a:pt x="144275" y="492301"/>
                  </a:lnTo>
                  <a:cubicBezTo>
                    <a:pt x="61034" y="549256"/>
                    <a:pt x="11331" y="643677"/>
                    <a:pt x="11331" y="744443"/>
                  </a:cubicBezTo>
                  <a:lnTo>
                    <a:pt x="11331" y="992657"/>
                  </a:lnTo>
                  <a:cubicBezTo>
                    <a:pt x="11331" y="1019850"/>
                    <a:pt x="30668" y="1040094"/>
                    <a:pt x="53782" y="1045231"/>
                  </a:cubicBezTo>
                  <a:cubicBezTo>
                    <a:pt x="44113" y="1035713"/>
                    <a:pt x="37617" y="1022418"/>
                    <a:pt x="37617" y="1006858"/>
                  </a:cubicBez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2176688" y="3275527"/>
              <a:ext cx="725154" cy="1027301"/>
            </a:xfrm>
            <a:custGeom>
              <a:avLst/>
              <a:gdLst>
                <a:gd name="connsiteX0" fmla="*/ 67832 w 725153"/>
                <a:gd name="connsiteY0" fmla="*/ 939326 h 1027301"/>
                <a:gd name="connsiteX1" fmla="*/ 67832 w 725153"/>
                <a:gd name="connsiteY1" fmla="*/ 716492 h 1027301"/>
                <a:gd name="connsiteX2" fmla="*/ 185669 w 725153"/>
                <a:gd name="connsiteY2" fmla="*/ 491845 h 1027301"/>
                <a:gd name="connsiteX3" fmla="*/ 693881 w 725153"/>
                <a:gd name="connsiteY3" fmla="*/ 29560 h 1027301"/>
                <a:gd name="connsiteX4" fmla="*/ 725003 w 725153"/>
                <a:gd name="connsiteY4" fmla="*/ 26840 h 1027301"/>
                <a:gd name="connsiteX5" fmla="*/ 705212 w 725153"/>
                <a:gd name="connsiteY5" fmla="*/ 14301 h 1027301"/>
                <a:gd name="connsiteX6" fmla="*/ 673940 w 725153"/>
                <a:gd name="connsiteY6" fmla="*/ 16869 h 1027301"/>
                <a:gd name="connsiteX7" fmla="*/ 165728 w 725153"/>
                <a:gd name="connsiteY7" fmla="*/ 479155 h 1027301"/>
                <a:gd name="connsiteX8" fmla="*/ 47890 w 725153"/>
                <a:gd name="connsiteY8" fmla="*/ 703802 h 1027301"/>
                <a:gd name="connsiteX9" fmla="*/ 47890 w 725153"/>
                <a:gd name="connsiteY9" fmla="*/ 994619 h 1027301"/>
                <a:gd name="connsiteX10" fmla="*/ 27948 w 725153"/>
                <a:gd name="connsiteY10" fmla="*/ 985554 h 1027301"/>
                <a:gd name="connsiteX11" fmla="*/ 11331 w 725153"/>
                <a:gd name="connsiteY11" fmla="*/ 997640 h 1027301"/>
                <a:gd name="connsiteX12" fmla="*/ 67832 w 725153"/>
                <a:gd name="connsiteY12" fmla="*/ 1029365 h 1027301"/>
                <a:gd name="connsiteX13" fmla="*/ 94874 w 725153"/>
                <a:gd name="connsiteY13" fmla="*/ 981928 h 1027301"/>
                <a:gd name="connsiteX14" fmla="*/ 67832 w 725153"/>
                <a:gd name="connsiteY14" fmla="*/ 939326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5153" h="1027301">
                  <a:moveTo>
                    <a:pt x="67832" y="939326"/>
                  </a:moveTo>
                  <a:lnTo>
                    <a:pt x="67832" y="716492"/>
                  </a:lnTo>
                  <a:cubicBezTo>
                    <a:pt x="67832" y="644127"/>
                    <a:pt x="111946" y="542304"/>
                    <a:pt x="185669" y="491845"/>
                  </a:cubicBezTo>
                  <a:lnTo>
                    <a:pt x="693881" y="29560"/>
                  </a:lnTo>
                  <a:cubicBezTo>
                    <a:pt x="703852" y="22761"/>
                    <a:pt x="715485" y="22610"/>
                    <a:pt x="725003" y="26840"/>
                  </a:cubicBezTo>
                  <a:lnTo>
                    <a:pt x="705212" y="14301"/>
                  </a:lnTo>
                  <a:cubicBezTo>
                    <a:pt x="695695" y="9920"/>
                    <a:pt x="684062" y="10071"/>
                    <a:pt x="673940" y="16869"/>
                  </a:cubicBezTo>
                  <a:lnTo>
                    <a:pt x="165728" y="479155"/>
                  </a:lnTo>
                  <a:cubicBezTo>
                    <a:pt x="92004" y="529614"/>
                    <a:pt x="47890" y="631286"/>
                    <a:pt x="47890" y="703802"/>
                  </a:cubicBezTo>
                  <a:lnTo>
                    <a:pt x="47890" y="994619"/>
                  </a:lnTo>
                  <a:lnTo>
                    <a:pt x="27948" y="985554"/>
                  </a:lnTo>
                  <a:lnTo>
                    <a:pt x="11331" y="997640"/>
                  </a:lnTo>
                  <a:lnTo>
                    <a:pt x="67832" y="1029365"/>
                  </a:lnTo>
                  <a:lnTo>
                    <a:pt x="94874" y="981928"/>
                  </a:lnTo>
                  <a:cubicBezTo>
                    <a:pt x="79465" y="974677"/>
                    <a:pt x="67832" y="959116"/>
                    <a:pt x="67832" y="939326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2233189" y="3288260"/>
              <a:ext cx="694939" cy="1027301"/>
            </a:xfrm>
            <a:custGeom>
              <a:avLst/>
              <a:gdLst>
                <a:gd name="connsiteX0" fmla="*/ 11331 w 694939"/>
                <a:gd name="connsiteY0" fmla="*/ 703758 h 1027301"/>
                <a:gd name="connsiteX1" fmla="*/ 11331 w 694939"/>
                <a:gd name="connsiteY1" fmla="*/ 1016783 h 1027301"/>
                <a:gd name="connsiteX2" fmla="*/ 591303 w 694939"/>
                <a:gd name="connsiteY2" fmla="*/ 699377 h 1027301"/>
                <a:gd name="connsiteX3" fmla="*/ 687234 w 694939"/>
                <a:gd name="connsiteY3" fmla="*/ 517484 h 1027301"/>
                <a:gd name="connsiteX4" fmla="*/ 687234 w 694939"/>
                <a:gd name="connsiteY4" fmla="*/ 43264 h 1027301"/>
                <a:gd name="connsiteX5" fmla="*/ 637380 w 694939"/>
                <a:gd name="connsiteY5" fmla="*/ 16977 h 1027301"/>
                <a:gd name="connsiteX6" fmla="*/ 129168 w 694939"/>
                <a:gd name="connsiteY6" fmla="*/ 479263 h 1027301"/>
                <a:gd name="connsiteX7" fmla="*/ 11331 w 694939"/>
                <a:gd name="connsiteY7" fmla="*/ 703758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4939" h="1027301">
                  <a:moveTo>
                    <a:pt x="11331" y="703758"/>
                  </a:moveTo>
                  <a:lnTo>
                    <a:pt x="11331" y="1016783"/>
                  </a:lnTo>
                  <a:lnTo>
                    <a:pt x="591303" y="699377"/>
                  </a:lnTo>
                  <a:cubicBezTo>
                    <a:pt x="651279" y="658285"/>
                    <a:pt x="687234" y="590151"/>
                    <a:pt x="687234" y="517484"/>
                  </a:cubicBezTo>
                  <a:lnTo>
                    <a:pt x="687234" y="43264"/>
                  </a:lnTo>
                  <a:cubicBezTo>
                    <a:pt x="687234" y="17582"/>
                    <a:pt x="658531" y="2474"/>
                    <a:pt x="637380" y="16977"/>
                  </a:cubicBezTo>
                  <a:lnTo>
                    <a:pt x="129168" y="479263"/>
                  </a:lnTo>
                  <a:cubicBezTo>
                    <a:pt x="55444" y="529570"/>
                    <a:pt x="11331" y="631394"/>
                    <a:pt x="11331" y="703758"/>
                  </a:cubicBezTo>
                  <a:close/>
                </a:path>
              </a:pathLst>
            </a:custGeom>
            <a:solidFill>
              <a:srgbClr val="033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770040" y="3061102"/>
              <a:ext cx="1374771" cy="1193482"/>
            </a:xfrm>
            <a:custGeom>
              <a:avLst/>
              <a:gdLst>
                <a:gd name="connsiteX0" fmla="*/ 1368124 w 1374770"/>
                <a:gd name="connsiteY0" fmla="*/ 692522 h 1193482"/>
                <a:gd name="connsiteX1" fmla="*/ 1220071 w 1374770"/>
                <a:gd name="connsiteY1" fmla="*/ 973368 h 1193482"/>
                <a:gd name="connsiteX2" fmla="*/ 1220071 w 1374770"/>
                <a:gd name="connsiteY2" fmla="*/ 1193180 h 1193482"/>
                <a:gd name="connsiteX3" fmla="*/ 26589 w 1374770"/>
                <a:gd name="connsiteY3" fmla="*/ 502169 h 1193482"/>
                <a:gd name="connsiteX4" fmla="*/ 23870 w 1374770"/>
                <a:gd name="connsiteY4" fmla="*/ 501111 h 1193482"/>
                <a:gd name="connsiteX5" fmla="*/ 11331 w 1374770"/>
                <a:gd name="connsiteY5" fmla="*/ 483285 h 1193482"/>
                <a:gd name="connsiteX6" fmla="*/ 11331 w 1374770"/>
                <a:gd name="connsiteY6" fmla="*/ 234919 h 1193482"/>
                <a:gd name="connsiteX7" fmla="*/ 129168 w 1374770"/>
                <a:gd name="connsiteY7" fmla="*/ 11331 h 1193482"/>
                <a:gd name="connsiteX8" fmla="*/ 1368124 w 1374770"/>
                <a:gd name="connsiteY8" fmla="*/ 692522 h 119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770" h="1193482">
                  <a:moveTo>
                    <a:pt x="1368124" y="692522"/>
                  </a:moveTo>
                  <a:cubicBezTo>
                    <a:pt x="1275364" y="755973"/>
                    <a:pt x="1220071" y="860969"/>
                    <a:pt x="1220071" y="973368"/>
                  </a:cubicBezTo>
                  <a:lnTo>
                    <a:pt x="1220071" y="1193180"/>
                  </a:lnTo>
                  <a:lnTo>
                    <a:pt x="26589" y="502169"/>
                  </a:lnTo>
                  <a:lnTo>
                    <a:pt x="23870" y="501111"/>
                  </a:lnTo>
                  <a:cubicBezTo>
                    <a:pt x="17827" y="498845"/>
                    <a:pt x="11331" y="492953"/>
                    <a:pt x="11331" y="483285"/>
                  </a:cubicBezTo>
                  <a:lnTo>
                    <a:pt x="11331" y="234919"/>
                  </a:lnTo>
                  <a:cubicBezTo>
                    <a:pt x="11331" y="145484"/>
                    <a:pt x="55444" y="61940"/>
                    <a:pt x="129168" y="11331"/>
                  </a:cubicBezTo>
                  <a:lnTo>
                    <a:pt x="1368124" y="692522"/>
                  </a:lnTo>
                  <a:close/>
                </a:path>
              </a:pathLst>
            </a:custGeom>
            <a:solidFill>
              <a:srgbClr val="D1EB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770040" y="3284691"/>
              <a:ext cx="1223697" cy="966872"/>
            </a:xfrm>
            <a:custGeom>
              <a:avLst/>
              <a:gdLst>
                <a:gd name="connsiteX0" fmla="*/ 1220071 w 1223697"/>
                <a:gd name="connsiteY0" fmla="*/ 700227 h 966871"/>
                <a:gd name="connsiteX1" fmla="*/ 1220071 w 1223697"/>
                <a:gd name="connsiteY1" fmla="*/ 969440 h 966871"/>
                <a:gd name="connsiteX2" fmla="*/ 26589 w 1223697"/>
                <a:gd name="connsiteY2" fmla="*/ 278429 h 966871"/>
                <a:gd name="connsiteX3" fmla="*/ 23870 w 1223697"/>
                <a:gd name="connsiteY3" fmla="*/ 277371 h 966871"/>
                <a:gd name="connsiteX4" fmla="*/ 11331 w 1223697"/>
                <a:gd name="connsiteY4" fmla="*/ 259545 h 966871"/>
                <a:gd name="connsiteX5" fmla="*/ 11331 w 1223697"/>
                <a:gd name="connsiteY5" fmla="*/ 11331 h 966871"/>
                <a:gd name="connsiteX6" fmla="*/ 1220071 w 1223697"/>
                <a:gd name="connsiteY6" fmla="*/ 700227 h 96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697" h="966871">
                  <a:moveTo>
                    <a:pt x="1220071" y="700227"/>
                  </a:moveTo>
                  <a:lnTo>
                    <a:pt x="1220071" y="969440"/>
                  </a:lnTo>
                  <a:lnTo>
                    <a:pt x="26589" y="278429"/>
                  </a:lnTo>
                  <a:lnTo>
                    <a:pt x="23870" y="277371"/>
                  </a:lnTo>
                  <a:cubicBezTo>
                    <a:pt x="17827" y="275105"/>
                    <a:pt x="11331" y="269213"/>
                    <a:pt x="11331" y="259545"/>
                  </a:cubicBezTo>
                  <a:lnTo>
                    <a:pt x="11331" y="11331"/>
                  </a:lnTo>
                  <a:lnTo>
                    <a:pt x="1220071" y="700227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770040" y="2566638"/>
              <a:ext cx="1223697" cy="1692026"/>
            </a:xfrm>
            <a:custGeom>
              <a:avLst/>
              <a:gdLst>
                <a:gd name="connsiteX0" fmla="*/ 60429 w 1223697"/>
                <a:gd name="connsiteY0" fmla="*/ 995123 h 1692025"/>
                <a:gd name="connsiteX1" fmla="*/ 57710 w 1223697"/>
                <a:gd name="connsiteY1" fmla="*/ 994065 h 1692025"/>
                <a:gd name="connsiteX2" fmla="*/ 45171 w 1223697"/>
                <a:gd name="connsiteY2" fmla="*/ 976238 h 1692025"/>
                <a:gd name="connsiteX3" fmla="*/ 45171 w 1223697"/>
                <a:gd name="connsiteY3" fmla="*/ 728024 h 1692025"/>
                <a:gd name="connsiteX4" fmla="*/ 163009 w 1223697"/>
                <a:gd name="connsiteY4" fmla="*/ 504435 h 1692025"/>
                <a:gd name="connsiteX5" fmla="*/ 776670 w 1223697"/>
                <a:gd name="connsiteY5" fmla="*/ 29761 h 1692025"/>
                <a:gd name="connsiteX6" fmla="*/ 793590 w 1223697"/>
                <a:gd name="connsiteY6" fmla="*/ 20244 h 1692025"/>
                <a:gd name="connsiteX7" fmla="*/ 778030 w 1223697"/>
                <a:gd name="connsiteY7" fmla="*/ 11331 h 1692025"/>
                <a:gd name="connsiteX8" fmla="*/ 742830 w 1223697"/>
                <a:gd name="connsiteY8" fmla="*/ 31272 h 1692025"/>
                <a:gd name="connsiteX9" fmla="*/ 129168 w 1223697"/>
                <a:gd name="connsiteY9" fmla="*/ 505795 h 1692025"/>
                <a:gd name="connsiteX10" fmla="*/ 11331 w 1223697"/>
                <a:gd name="connsiteY10" fmla="*/ 729384 h 1692025"/>
                <a:gd name="connsiteX11" fmla="*/ 11331 w 1223697"/>
                <a:gd name="connsiteY11" fmla="*/ 977598 h 1692025"/>
                <a:gd name="connsiteX12" fmla="*/ 23870 w 1223697"/>
                <a:gd name="connsiteY12" fmla="*/ 995425 h 1692025"/>
                <a:gd name="connsiteX13" fmla="*/ 26589 w 1223697"/>
                <a:gd name="connsiteY13" fmla="*/ 996482 h 1692025"/>
                <a:gd name="connsiteX14" fmla="*/ 1220071 w 1223697"/>
                <a:gd name="connsiteY14" fmla="*/ 1687494 h 1692025"/>
                <a:gd name="connsiteX15" fmla="*/ 1220071 w 1223697"/>
                <a:gd name="connsiteY15" fmla="*/ 1666645 h 1692025"/>
                <a:gd name="connsiteX16" fmla="*/ 60429 w 1223697"/>
                <a:gd name="connsiteY16" fmla="*/ 995123 h 16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697" h="1692025">
                  <a:moveTo>
                    <a:pt x="60429" y="995123"/>
                  </a:moveTo>
                  <a:lnTo>
                    <a:pt x="57710" y="994065"/>
                  </a:lnTo>
                  <a:cubicBezTo>
                    <a:pt x="51667" y="991799"/>
                    <a:pt x="45171" y="985907"/>
                    <a:pt x="45171" y="976238"/>
                  </a:cubicBezTo>
                  <a:lnTo>
                    <a:pt x="45171" y="728024"/>
                  </a:lnTo>
                  <a:cubicBezTo>
                    <a:pt x="45171" y="638589"/>
                    <a:pt x="89285" y="555045"/>
                    <a:pt x="163009" y="504435"/>
                  </a:cubicBezTo>
                  <a:lnTo>
                    <a:pt x="776670" y="29761"/>
                  </a:lnTo>
                  <a:lnTo>
                    <a:pt x="793590" y="20244"/>
                  </a:lnTo>
                  <a:lnTo>
                    <a:pt x="778030" y="11331"/>
                  </a:lnTo>
                  <a:lnTo>
                    <a:pt x="742830" y="31272"/>
                  </a:lnTo>
                  <a:lnTo>
                    <a:pt x="129168" y="505795"/>
                  </a:lnTo>
                  <a:cubicBezTo>
                    <a:pt x="55293" y="556253"/>
                    <a:pt x="11331" y="639948"/>
                    <a:pt x="11331" y="729384"/>
                  </a:cubicBezTo>
                  <a:lnTo>
                    <a:pt x="11331" y="977598"/>
                  </a:lnTo>
                  <a:cubicBezTo>
                    <a:pt x="11331" y="987267"/>
                    <a:pt x="17827" y="993159"/>
                    <a:pt x="23870" y="995425"/>
                  </a:cubicBezTo>
                  <a:lnTo>
                    <a:pt x="26589" y="996482"/>
                  </a:lnTo>
                  <a:lnTo>
                    <a:pt x="1220071" y="1687494"/>
                  </a:lnTo>
                  <a:lnTo>
                    <a:pt x="1220071" y="1666645"/>
                  </a:lnTo>
                  <a:lnTo>
                    <a:pt x="60429" y="995123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1314577" y="2640362"/>
              <a:ext cx="1314341" cy="815798"/>
            </a:xfrm>
            <a:custGeom>
              <a:avLst/>
              <a:gdLst>
                <a:gd name="connsiteX0" fmla="*/ 1140086 w 1314341"/>
                <a:gd name="connsiteY0" fmla="*/ 793590 h 815798"/>
                <a:gd name="connsiteX1" fmla="*/ 1316994 w 1314341"/>
                <a:gd name="connsiteY1" fmla="*/ 656566 h 815798"/>
                <a:gd name="connsiteX2" fmla="*/ 210077 w 1314341"/>
                <a:gd name="connsiteY2" fmla="*/ 11331 h 815798"/>
                <a:gd name="connsiteX3" fmla="*/ 28335 w 1314341"/>
                <a:gd name="connsiteY3" fmla="*/ 151678 h 815798"/>
                <a:gd name="connsiteX4" fmla="*/ 30752 w 1314341"/>
                <a:gd name="connsiteY4" fmla="*/ 217546 h 815798"/>
                <a:gd name="connsiteX5" fmla="*/ 1026026 w 1314341"/>
                <a:gd name="connsiteY5" fmla="*/ 797820 h 815798"/>
                <a:gd name="connsiteX6" fmla="*/ 1140086 w 1314341"/>
                <a:gd name="connsiteY6" fmla="*/ 793590 h 8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341" h="815798">
                  <a:moveTo>
                    <a:pt x="1140086" y="793590"/>
                  </a:moveTo>
                  <a:lnTo>
                    <a:pt x="1316994" y="656566"/>
                  </a:lnTo>
                  <a:lnTo>
                    <a:pt x="210077" y="11331"/>
                  </a:lnTo>
                  <a:lnTo>
                    <a:pt x="28335" y="151678"/>
                  </a:lnTo>
                  <a:cubicBezTo>
                    <a:pt x="4616" y="167843"/>
                    <a:pt x="5976" y="203194"/>
                    <a:pt x="30752" y="217546"/>
                  </a:cubicBezTo>
                  <a:lnTo>
                    <a:pt x="1026026" y="797820"/>
                  </a:lnTo>
                  <a:cubicBezTo>
                    <a:pt x="1061528" y="818517"/>
                    <a:pt x="1106095" y="816856"/>
                    <a:pt x="1140086" y="793590"/>
                  </a:cubicBezTo>
                  <a:close/>
                </a:path>
              </a:pathLst>
            </a:custGeom>
            <a:solidFill>
              <a:srgbClr val="001A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890144" y="3439088"/>
              <a:ext cx="997087" cy="740261"/>
            </a:xfrm>
            <a:custGeom>
              <a:avLst/>
              <a:gdLst>
                <a:gd name="connsiteX0" fmla="*/ 11331 w 997086"/>
                <a:gd name="connsiteY0" fmla="*/ 11331 h 740261"/>
                <a:gd name="connsiteX1" fmla="*/ 11331 w 997086"/>
                <a:gd name="connsiteY1" fmla="*/ 163613 h 740261"/>
                <a:gd name="connsiteX2" fmla="*/ 986360 w 997086"/>
                <a:gd name="connsiteY2" fmla="*/ 729686 h 740261"/>
                <a:gd name="connsiteX3" fmla="*/ 986360 w 997086"/>
                <a:gd name="connsiteY3" fmla="*/ 575591 h 74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086" h="740261">
                  <a:moveTo>
                    <a:pt x="11331" y="11331"/>
                  </a:moveTo>
                  <a:lnTo>
                    <a:pt x="11331" y="163613"/>
                  </a:lnTo>
                  <a:lnTo>
                    <a:pt x="986360" y="729686"/>
                  </a:lnTo>
                  <a:lnTo>
                    <a:pt x="986360" y="575591"/>
                  </a:lnTo>
                  <a:close/>
                </a:path>
              </a:pathLst>
            </a:custGeom>
            <a:solidFill>
              <a:srgbClr val="001A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890144" y="3443470"/>
              <a:ext cx="997087" cy="725154"/>
            </a:xfrm>
            <a:custGeom>
              <a:avLst/>
              <a:gdLst>
                <a:gd name="connsiteX0" fmla="*/ 35653 w 997086"/>
                <a:gd name="connsiteY0" fmla="*/ 149110 h 725153"/>
                <a:gd name="connsiteX1" fmla="*/ 35653 w 997086"/>
                <a:gd name="connsiteY1" fmla="*/ 25229 h 725153"/>
                <a:gd name="connsiteX2" fmla="*/ 11331 w 997086"/>
                <a:gd name="connsiteY2" fmla="*/ 11331 h 725153"/>
                <a:gd name="connsiteX3" fmla="*/ 11331 w 997086"/>
                <a:gd name="connsiteY3" fmla="*/ 159232 h 725153"/>
                <a:gd name="connsiteX4" fmla="*/ 986360 w 997086"/>
                <a:gd name="connsiteY4" fmla="*/ 725305 h 725153"/>
                <a:gd name="connsiteX5" fmla="*/ 986360 w 997086"/>
                <a:gd name="connsiteY5" fmla="*/ 701133 h 72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86" h="725153">
                  <a:moveTo>
                    <a:pt x="35653" y="149110"/>
                  </a:moveTo>
                  <a:lnTo>
                    <a:pt x="35653" y="25229"/>
                  </a:lnTo>
                  <a:lnTo>
                    <a:pt x="11331" y="11331"/>
                  </a:lnTo>
                  <a:lnTo>
                    <a:pt x="11331" y="159232"/>
                  </a:lnTo>
                  <a:lnTo>
                    <a:pt x="986360" y="725305"/>
                  </a:lnTo>
                  <a:lnTo>
                    <a:pt x="986360" y="701133"/>
                  </a:lnTo>
                  <a:close/>
                </a:path>
              </a:pathLst>
            </a:custGeom>
            <a:solidFill>
              <a:srgbClr val="9D9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1954264" y="3312858"/>
              <a:ext cx="166181" cy="105752"/>
            </a:xfrm>
            <a:custGeom>
              <a:avLst/>
              <a:gdLst>
                <a:gd name="connsiteX0" fmla="*/ 153383 w 166181"/>
                <a:gd name="connsiteY0" fmla="*/ 94958 h 105751"/>
                <a:gd name="connsiteX1" fmla="*/ 103377 w 166181"/>
                <a:gd name="connsiteY1" fmla="*/ 97376 h 105751"/>
                <a:gd name="connsiteX2" fmla="*/ 22100 w 166181"/>
                <a:gd name="connsiteY2" fmla="*/ 50694 h 105751"/>
                <a:gd name="connsiteX3" fmla="*/ 21193 w 166181"/>
                <a:gd name="connsiteY3" fmla="*/ 19119 h 105751"/>
                <a:gd name="connsiteX4" fmla="*/ 71199 w 166181"/>
                <a:gd name="connsiteY4" fmla="*/ 16702 h 105751"/>
                <a:gd name="connsiteX5" fmla="*/ 152476 w 166181"/>
                <a:gd name="connsiteY5" fmla="*/ 63384 h 105751"/>
                <a:gd name="connsiteX6" fmla="*/ 153383 w 166181"/>
                <a:gd name="connsiteY6" fmla="*/ 94958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3383" y="94958"/>
                  </a:moveTo>
                  <a:cubicBezTo>
                    <a:pt x="139786" y="104325"/>
                    <a:pt x="117427" y="105382"/>
                    <a:pt x="103377" y="97376"/>
                  </a:cubicBezTo>
                  <a:lnTo>
                    <a:pt x="22100" y="50694"/>
                  </a:lnTo>
                  <a:cubicBezTo>
                    <a:pt x="8050" y="42687"/>
                    <a:pt x="7747" y="28486"/>
                    <a:pt x="21193" y="19119"/>
                  </a:cubicBezTo>
                  <a:cubicBezTo>
                    <a:pt x="34790" y="9753"/>
                    <a:pt x="57149" y="8695"/>
                    <a:pt x="71199" y="16702"/>
                  </a:cubicBezTo>
                  <a:lnTo>
                    <a:pt x="152476" y="63384"/>
                  </a:lnTo>
                  <a:cubicBezTo>
                    <a:pt x="166526" y="71391"/>
                    <a:pt x="166979" y="85592"/>
                    <a:pt x="153383" y="94958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2114251" y="3404560"/>
              <a:ext cx="166181" cy="105752"/>
            </a:xfrm>
            <a:custGeom>
              <a:avLst/>
              <a:gdLst>
                <a:gd name="connsiteX0" fmla="*/ 153383 w 166181"/>
                <a:gd name="connsiteY0" fmla="*/ 94958 h 105751"/>
                <a:gd name="connsiteX1" fmla="*/ 103377 w 166181"/>
                <a:gd name="connsiteY1" fmla="*/ 97375 h 105751"/>
                <a:gd name="connsiteX2" fmla="*/ 22100 w 166181"/>
                <a:gd name="connsiteY2" fmla="*/ 50694 h 105751"/>
                <a:gd name="connsiteX3" fmla="*/ 21193 w 166181"/>
                <a:gd name="connsiteY3" fmla="*/ 19119 h 105751"/>
                <a:gd name="connsiteX4" fmla="*/ 71199 w 166181"/>
                <a:gd name="connsiteY4" fmla="*/ 16702 h 105751"/>
                <a:gd name="connsiteX5" fmla="*/ 152476 w 166181"/>
                <a:gd name="connsiteY5" fmla="*/ 63384 h 105751"/>
                <a:gd name="connsiteX6" fmla="*/ 153383 w 166181"/>
                <a:gd name="connsiteY6" fmla="*/ 94958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3383" y="94958"/>
                  </a:moveTo>
                  <a:cubicBezTo>
                    <a:pt x="139786" y="104325"/>
                    <a:pt x="117427" y="105382"/>
                    <a:pt x="103377" y="97375"/>
                  </a:cubicBezTo>
                  <a:lnTo>
                    <a:pt x="22100" y="50694"/>
                  </a:lnTo>
                  <a:cubicBezTo>
                    <a:pt x="8050" y="42687"/>
                    <a:pt x="7747" y="28486"/>
                    <a:pt x="21193" y="19119"/>
                  </a:cubicBezTo>
                  <a:cubicBezTo>
                    <a:pt x="34639" y="9753"/>
                    <a:pt x="57149" y="8695"/>
                    <a:pt x="71199" y="16702"/>
                  </a:cubicBezTo>
                  <a:lnTo>
                    <a:pt x="152476" y="63384"/>
                  </a:lnTo>
                  <a:cubicBezTo>
                    <a:pt x="166526" y="71542"/>
                    <a:pt x="166979" y="85592"/>
                    <a:pt x="153383" y="94958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1954358" y="3302736"/>
              <a:ext cx="166181" cy="105752"/>
            </a:xfrm>
            <a:custGeom>
              <a:avLst/>
              <a:gdLst>
                <a:gd name="connsiteX0" fmla="*/ 152534 w 166181"/>
                <a:gd name="connsiteY0" fmla="*/ 63384 h 105751"/>
                <a:gd name="connsiteX1" fmla="*/ 71256 w 166181"/>
                <a:gd name="connsiteY1" fmla="*/ 16702 h 105751"/>
                <a:gd name="connsiteX2" fmla="*/ 21251 w 166181"/>
                <a:gd name="connsiteY2" fmla="*/ 19119 h 105751"/>
                <a:gd name="connsiteX3" fmla="*/ 22158 w 166181"/>
                <a:gd name="connsiteY3" fmla="*/ 50694 h 105751"/>
                <a:gd name="connsiteX4" fmla="*/ 103435 w 166181"/>
                <a:gd name="connsiteY4" fmla="*/ 97375 h 105751"/>
                <a:gd name="connsiteX5" fmla="*/ 153441 w 166181"/>
                <a:gd name="connsiteY5" fmla="*/ 94958 h 105751"/>
                <a:gd name="connsiteX6" fmla="*/ 152534 w 166181"/>
                <a:gd name="connsiteY6" fmla="*/ 63384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2534" y="63384"/>
                  </a:moveTo>
                  <a:lnTo>
                    <a:pt x="71256" y="16702"/>
                  </a:lnTo>
                  <a:cubicBezTo>
                    <a:pt x="57207" y="8695"/>
                    <a:pt x="34848" y="9753"/>
                    <a:pt x="21251" y="19119"/>
                  </a:cubicBezTo>
                  <a:cubicBezTo>
                    <a:pt x="7654" y="28486"/>
                    <a:pt x="8108" y="42536"/>
                    <a:pt x="22158" y="50694"/>
                  </a:cubicBezTo>
                  <a:lnTo>
                    <a:pt x="103435" y="97375"/>
                  </a:lnTo>
                  <a:cubicBezTo>
                    <a:pt x="117485" y="105382"/>
                    <a:pt x="139844" y="104325"/>
                    <a:pt x="153441" y="94958"/>
                  </a:cubicBezTo>
                  <a:cubicBezTo>
                    <a:pt x="166886" y="85592"/>
                    <a:pt x="166433" y="71391"/>
                    <a:pt x="152534" y="63384"/>
                  </a:cubicBezTo>
                  <a:close/>
                </a:path>
              </a:pathLst>
            </a:custGeom>
            <a:solidFill>
              <a:srgbClr val="EB46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2114194" y="3394438"/>
              <a:ext cx="166181" cy="105752"/>
            </a:xfrm>
            <a:custGeom>
              <a:avLst/>
              <a:gdLst>
                <a:gd name="connsiteX0" fmla="*/ 152534 w 166181"/>
                <a:gd name="connsiteY0" fmla="*/ 63384 h 105751"/>
                <a:gd name="connsiteX1" fmla="*/ 71257 w 166181"/>
                <a:gd name="connsiteY1" fmla="*/ 16702 h 105751"/>
                <a:gd name="connsiteX2" fmla="*/ 21251 w 166181"/>
                <a:gd name="connsiteY2" fmla="*/ 19119 h 105751"/>
                <a:gd name="connsiteX3" fmla="*/ 22158 w 166181"/>
                <a:gd name="connsiteY3" fmla="*/ 50694 h 105751"/>
                <a:gd name="connsiteX4" fmla="*/ 103435 w 166181"/>
                <a:gd name="connsiteY4" fmla="*/ 97375 h 105751"/>
                <a:gd name="connsiteX5" fmla="*/ 153440 w 166181"/>
                <a:gd name="connsiteY5" fmla="*/ 94958 h 105751"/>
                <a:gd name="connsiteX6" fmla="*/ 152534 w 166181"/>
                <a:gd name="connsiteY6" fmla="*/ 63384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2534" y="63384"/>
                  </a:moveTo>
                  <a:lnTo>
                    <a:pt x="71257" y="16702"/>
                  </a:lnTo>
                  <a:cubicBezTo>
                    <a:pt x="57207" y="8695"/>
                    <a:pt x="34848" y="9753"/>
                    <a:pt x="21251" y="19119"/>
                  </a:cubicBezTo>
                  <a:cubicBezTo>
                    <a:pt x="7654" y="28486"/>
                    <a:pt x="8108" y="42536"/>
                    <a:pt x="22158" y="50694"/>
                  </a:cubicBezTo>
                  <a:lnTo>
                    <a:pt x="103435" y="97375"/>
                  </a:lnTo>
                  <a:cubicBezTo>
                    <a:pt x="117485" y="105382"/>
                    <a:pt x="139844" y="104325"/>
                    <a:pt x="153440" y="94958"/>
                  </a:cubicBezTo>
                  <a:cubicBezTo>
                    <a:pt x="167037" y="85592"/>
                    <a:pt x="166584" y="71542"/>
                    <a:pt x="152534" y="63384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2114281" y="3414464"/>
              <a:ext cx="166181" cy="90644"/>
            </a:xfrm>
            <a:custGeom>
              <a:avLst/>
              <a:gdLst>
                <a:gd name="connsiteX0" fmla="*/ 153353 w 166181"/>
                <a:gd name="connsiteY0" fmla="*/ 68134 h 90644"/>
                <a:gd name="connsiteX1" fmla="*/ 103348 w 166181"/>
                <a:gd name="connsiteY1" fmla="*/ 70551 h 90644"/>
                <a:gd name="connsiteX2" fmla="*/ 22071 w 166181"/>
                <a:gd name="connsiteY2" fmla="*/ 23870 h 90644"/>
                <a:gd name="connsiteX3" fmla="*/ 11797 w 166181"/>
                <a:gd name="connsiteY3" fmla="*/ 11331 h 90644"/>
                <a:gd name="connsiteX4" fmla="*/ 22071 w 166181"/>
                <a:gd name="connsiteY4" fmla="*/ 30668 h 90644"/>
                <a:gd name="connsiteX5" fmla="*/ 103348 w 166181"/>
                <a:gd name="connsiteY5" fmla="*/ 77350 h 90644"/>
                <a:gd name="connsiteX6" fmla="*/ 153353 w 166181"/>
                <a:gd name="connsiteY6" fmla="*/ 74932 h 90644"/>
                <a:gd name="connsiteX7" fmla="*/ 162720 w 166181"/>
                <a:gd name="connsiteY7" fmla="*/ 55897 h 90644"/>
                <a:gd name="connsiteX8" fmla="*/ 153353 w 166181"/>
                <a:gd name="connsiteY8" fmla="*/ 68134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81" h="90644">
                  <a:moveTo>
                    <a:pt x="153353" y="68134"/>
                  </a:moveTo>
                  <a:cubicBezTo>
                    <a:pt x="139757" y="77501"/>
                    <a:pt x="117398" y="78558"/>
                    <a:pt x="103348" y="70551"/>
                  </a:cubicBezTo>
                  <a:lnTo>
                    <a:pt x="22071" y="23870"/>
                  </a:lnTo>
                  <a:cubicBezTo>
                    <a:pt x="16179" y="20546"/>
                    <a:pt x="12855" y="16014"/>
                    <a:pt x="11797" y="11331"/>
                  </a:cubicBezTo>
                  <a:cubicBezTo>
                    <a:pt x="9985" y="18431"/>
                    <a:pt x="13459" y="25682"/>
                    <a:pt x="22071" y="30668"/>
                  </a:cubicBezTo>
                  <a:lnTo>
                    <a:pt x="103348" y="77350"/>
                  </a:lnTo>
                  <a:cubicBezTo>
                    <a:pt x="117398" y="85357"/>
                    <a:pt x="139757" y="84299"/>
                    <a:pt x="153353" y="74932"/>
                  </a:cubicBezTo>
                  <a:cubicBezTo>
                    <a:pt x="161209" y="69494"/>
                    <a:pt x="164231" y="62393"/>
                    <a:pt x="162720" y="55897"/>
                  </a:cubicBezTo>
                  <a:cubicBezTo>
                    <a:pt x="161663" y="60278"/>
                    <a:pt x="158490" y="64508"/>
                    <a:pt x="153353" y="68134"/>
                  </a:cubicBezTo>
                  <a:close/>
                </a:path>
              </a:pathLst>
            </a:custGeom>
            <a:solidFill>
              <a:srgbClr val="3ECF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1954294" y="3322762"/>
              <a:ext cx="166181" cy="90644"/>
            </a:xfrm>
            <a:custGeom>
              <a:avLst/>
              <a:gdLst>
                <a:gd name="connsiteX0" fmla="*/ 153353 w 166181"/>
                <a:gd name="connsiteY0" fmla="*/ 68134 h 90644"/>
                <a:gd name="connsiteX1" fmla="*/ 103348 w 166181"/>
                <a:gd name="connsiteY1" fmla="*/ 70551 h 90644"/>
                <a:gd name="connsiteX2" fmla="*/ 22070 w 166181"/>
                <a:gd name="connsiteY2" fmla="*/ 23870 h 90644"/>
                <a:gd name="connsiteX3" fmla="*/ 11797 w 166181"/>
                <a:gd name="connsiteY3" fmla="*/ 11331 h 90644"/>
                <a:gd name="connsiteX4" fmla="*/ 22070 w 166181"/>
                <a:gd name="connsiteY4" fmla="*/ 30668 h 90644"/>
                <a:gd name="connsiteX5" fmla="*/ 103348 w 166181"/>
                <a:gd name="connsiteY5" fmla="*/ 77350 h 90644"/>
                <a:gd name="connsiteX6" fmla="*/ 153353 w 166181"/>
                <a:gd name="connsiteY6" fmla="*/ 74933 h 90644"/>
                <a:gd name="connsiteX7" fmla="*/ 162720 w 166181"/>
                <a:gd name="connsiteY7" fmla="*/ 55897 h 90644"/>
                <a:gd name="connsiteX8" fmla="*/ 153353 w 166181"/>
                <a:gd name="connsiteY8" fmla="*/ 68134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81" h="90644">
                  <a:moveTo>
                    <a:pt x="153353" y="68134"/>
                  </a:moveTo>
                  <a:cubicBezTo>
                    <a:pt x="139757" y="77501"/>
                    <a:pt x="117398" y="78558"/>
                    <a:pt x="103348" y="70551"/>
                  </a:cubicBezTo>
                  <a:lnTo>
                    <a:pt x="22070" y="23870"/>
                  </a:lnTo>
                  <a:cubicBezTo>
                    <a:pt x="16179" y="20546"/>
                    <a:pt x="12855" y="16014"/>
                    <a:pt x="11797" y="11331"/>
                  </a:cubicBezTo>
                  <a:cubicBezTo>
                    <a:pt x="9985" y="18431"/>
                    <a:pt x="13459" y="25682"/>
                    <a:pt x="22070" y="30668"/>
                  </a:cubicBezTo>
                  <a:lnTo>
                    <a:pt x="103348" y="77350"/>
                  </a:lnTo>
                  <a:cubicBezTo>
                    <a:pt x="117398" y="85357"/>
                    <a:pt x="139757" y="84299"/>
                    <a:pt x="153353" y="74933"/>
                  </a:cubicBezTo>
                  <a:cubicBezTo>
                    <a:pt x="161209" y="69494"/>
                    <a:pt x="164231" y="62394"/>
                    <a:pt x="162720" y="55897"/>
                  </a:cubicBezTo>
                  <a:cubicBezTo>
                    <a:pt x="161663" y="60278"/>
                    <a:pt x="158641" y="64509"/>
                    <a:pt x="153353" y="68134"/>
                  </a:cubicBezTo>
                  <a:close/>
                </a:path>
              </a:pathLst>
            </a:custGeom>
            <a:solidFill>
              <a:srgbClr val="F7619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547056" y="3717820"/>
              <a:ext cx="45322" cy="90644"/>
            </a:xfrm>
            <a:custGeom>
              <a:avLst/>
              <a:gdLst>
                <a:gd name="connsiteX0" fmla="*/ 37768 w 45322"/>
                <a:gd name="connsiteY0" fmla="*/ 27495 h 90644"/>
                <a:gd name="connsiteX1" fmla="*/ 37768 w 45322"/>
                <a:gd name="connsiteY1" fmla="*/ 90342 h 90644"/>
                <a:gd name="connsiteX2" fmla="*/ 11331 w 45322"/>
                <a:gd name="connsiteY2" fmla="*/ 74177 h 90644"/>
                <a:gd name="connsiteX3" fmla="*/ 11331 w 45322"/>
                <a:gd name="connsiteY3" fmla="*/ 11331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90644">
                  <a:moveTo>
                    <a:pt x="37768" y="27495"/>
                  </a:moveTo>
                  <a:lnTo>
                    <a:pt x="37768" y="90342"/>
                  </a:lnTo>
                  <a:lnTo>
                    <a:pt x="11331" y="741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573342" y="3536833"/>
              <a:ext cx="347470" cy="271933"/>
            </a:xfrm>
            <a:custGeom>
              <a:avLst/>
              <a:gdLst>
                <a:gd name="connsiteX0" fmla="*/ 11331 w 347469"/>
                <a:gd name="connsiteY0" fmla="*/ 208482 h 271932"/>
                <a:gd name="connsiteX1" fmla="*/ 11331 w 347469"/>
                <a:gd name="connsiteY1" fmla="*/ 271329 h 271932"/>
                <a:gd name="connsiteX2" fmla="*/ 349887 w 347469"/>
                <a:gd name="connsiteY2" fmla="*/ 74026 h 271932"/>
                <a:gd name="connsiteX3" fmla="*/ 349887 w 347469"/>
                <a:gd name="connsiteY3" fmla="*/ 11331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69" h="271932">
                  <a:moveTo>
                    <a:pt x="11331" y="208482"/>
                  </a:moveTo>
                  <a:lnTo>
                    <a:pt x="11331" y="271329"/>
                  </a:lnTo>
                  <a:lnTo>
                    <a:pt x="349887" y="74026"/>
                  </a:lnTo>
                  <a:lnTo>
                    <a:pt x="349887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547056" y="3520517"/>
              <a:ext cx="377684" cy="226611"/>
            </a:xfrm>
            <a:custGeom>
              <a:avLst/>
              <a:gdLst>
                <a:gd name="connsiteX0" fmla="*/ 376174 w 377684"/>
                <a:gd name="connsiteY0" fmla="*/ 27647 h 226610"/>
                <a:gd name="connsiteX1" fmla="*/ 37617 w 377684"/>
                <a:gd name="connsiteY1" fmla="*/ 224798 h 226610"/>
                <a:gd name="connsiteX2" fmla="*/ 11331 w 377684"/>
                <a:gd name="connsiteY2" fmla="*/ 208633 h 226610"/>
                <a:gd name="connsiteX3" fmla="*/ 350340 w 377684"/>
                <a:gd name="connsiteY3" fmla="*/ 11331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684" h="226610">
                  <a:moveTo>
                    <a:pt x="376174" y="27647"/>
                  </a:moveTo>
                  <a:lnTo>
                    <a:pt x="37617" y="224798"/>
                  </a:lnTo>
                  <a:lnTo>
                    <a:pt x="11331" y="208633"/>
                  </a:lnTo>
                  <a:lnTo>
                    <a:pt x="350340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476504" y="3817075"/>
              <a:ext cx="966872" cy="589187"/>
            </a:xfrm>
            <a:custGeom>
              <a:avLst/>
              <a:gdLst>
                <a:gd name="connsiteX0" fmla="*/ 956901 w 966871"/>
                <a:gd name="connsiteY0" fmla="*/ 546736 h 589187"/>
                <a:gd name="connsiteX1" fmla="*/ 956901 w 966871"/>
                <a:gd name="connsiteY1" fmla="*/ 578008 h 589187"/>
                <a:gd name="connsiteX2" fmla="*/ 11331 w 966871"/>
                <a:gd name="connsiteY2" fmla="*/ 42754 h 589187"/>
                <a:gd name="connsiteX3" fmla="*/ 11331 w 966871"/>
                <a:gd name="connsiteY3" fmla="*/ 11331 h 5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871" h="589187">
                  <a:moveTo>
                    <a:pt x="956901" y="546736"/>
                  </a:moveTo>
                  <a:lnTo>
                    <a:pt x="956901" y="578008"/>
                  </a:lnTo>
                  <a:lnTo>
                    <a:pt x="11331" y="42754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1421772" y="4097619"/>
              <a:ext cx="453221" cy="302147"/>
            </a:xfrm>
            <a:custGeom>
              <a:avLst/>
              <a:gdLst>
                <a:gd name="connsiteX0" fmla="*/ 11331 w 453221"/>
                <a:gd name="connsiteY0" fmla="*/ 266192 h 302147"/>
                <a:gd name="connsiteX1" fmla="*/ 11331 w 453221"/>
                <a:gd name="connsiteY1" fmla="*/ 297464 h 302147"/>
                <a:gd name="connsiteX2" fmla="*/ 448840 w 453221"/>
                <a:gd name="connsiteY2" fmla="*/ 42452 h 302147"/>
                <a:gd name="connsiteX3" fmla="*/ 448840 w 453221"/>
                <a:gd name="connsiteY3" fmla="*/ 11331 h 30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1" h="302147">
                  <a:moveTo>
                    <a:pt x="11331" y="266192"/>
                  </a:moveTo>
                  <a:lnTo>
                    <a:pt x="11331" y="297464"/>
                  </a:lnTo>
                  <a:lnTo>
                    <a:pt x="448840" y="42452"/>
                  </a:lnTo>
                  <a:lnTo>
                    <a:pt x="448840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476504" y="3562062"/>
              <a:ext cx="1404986" cy="800691"/>
            </a:xfrm>
            <a:custGeom>
              <a:avLst/>
              <a:gdLst>
                <a:gd name="connsiteX0" fmla="*/ 1394108 w 1404985"/>
                <a:gd name="connsiteY0" fmla="*/ 546887 h 800690"/>
                <a:gd name="connsiteX1" fmla="*/ 956599 w 1404985"/>
                <a:gd name="connsiteY1" fmla="*/ 801748 h 800690"/>
                <a:gd name="connsiteX2" fmla="*/ 11331 w 1404985"/>
                <a:gd name="connsiteY2" fmla="*/ 266343 h 800690"/>
                <a:gd name="connsiteX3" fmla="*/ 449293 w 1404985"/>
                <a:gd name="connsiteY3" fmla="*/ 11331 h 80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985" h="800690">
                  <a:moveTo>
                    <a:pt x="1394108" y="546887"/>
                  </a:moveTo>
                  <a:lnTo>
                    <a:pt x="956599" y="801748"/>
                  </a:lnTo>
                  <a:lnTo>
                    <a:pt x="11331" y="266343"/>
                  </a:lnTo>
                  <a:lnTo>
                    <a:pt x="449293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1504108" y="4271505"/>
              <a:ext cx="45322" cy="90644"/>
            </a:xfrm>
            <a:custGeom>
              <a:avLst/>
              <a:gdLst>
                <a:gd name="connsiteX0" fmla="*/ 37920 w 45322"/>
                <a:gd name="connsiteY0" fmla="*/ 27495 h 90644"/>
                <a:gd name="connsiteX1" fmla="*/ 37920 w 45322"/>
                <a:gd name="connsiteY1" fmla="*/ 90342 h 90644"/>
                <a:gd name="connsiteX2" fmla="*/ 11331 w 45322"/>
                <a:gd name="connsiteY2" fmla="*/ 74177 h 90644"/>
                <a:gd name="connsiteX3" fmla="*/ 11331 w 45322"/>
                <a:gd name="connsiteY3" fmla="*/ 11331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90644">
                  <a:moveTo>
                    <a:pt x="37920" y="27495"/>
                  </a:moveTo>
                  <a:lnTo>
                    <a:pt x="37920" y="90342"/>
                  </a:lnTo>
                  <a:lnTo>
                    <a:pt x="11331" y="741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1530394" y="4090518"/>
              <a:ext cx="347470" cy="271933"/>
            </a:xfrm>
            <a:custGeom>
              <a:avLst/>
              <a:gdLst>
                <a:gd name="connsiteX0" fmla="*/ 11331 w 347469"/>
                <a:gd name="connsiteY0" fmla="*/ 208482 h 271932"/>
                <a:gd name="connsiteX1" fmla="*/ 11331 w 347469"/>
                <a:gd name="connsiteY1" fmla="*/ 271328 h 271932"/>
                <a:gd name="connsiteX2" fmla="*/ 350038 w 347469"/>
                <a:gd name="connsiteY2" fmla="*/ 73875 h 271932"/>
                <a:gd name="connsiteX3" fmla="*/ 350038 w 347469"/>
                <a:gd name="connsiteY3" fmla="*/ 11331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69" h="271932">
                  <a:moveTo>
                    <a:pt x="11331" y="208482"/>
                  </a:moveTo>
                  <a:lnTo>
                    <a:pt x="11331" y="271328"/>
                  </a:lnTo>
                  <a:lnTo>
                    <a:pt x="350038" y="73875"/>
                  </a:lnTo>
                  <a:lnTo>
                    <a:pt x="350038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1504108" y="4074202"/>
              <a:ext cx="377684" cy="226611"/>
            </a:xfrm>
            <a:custGeom>
              <a:avLst/>
              <a:gdLst>
                <a:gd name="connsiteX0" fmla="*/ 376325 w 377684"/>
                <a:gd name="connsiteY0" fmla="*/ 27647 h 226610"/>
                <a:gd name="connsiteX1" fmla="*/ 37617 w 377684"/>
                <a:gd name="connsiteY1" fmla="*/ 224798 h 226610"/>
                <a:gd name="connsiteX2" fmla="*/ 11331 w 377684"/>
                <a:gd name="connsiteY2" fmla="*/ 208633 h 226610"/>
                <a:gd name="connsiteX3" fmla="*/ 350340 w 377684"/>
                <a:gd name="connsiteY3" fmla="*/ 11331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684" h="226610">
                  <a:moveTo>
                    <a:pt x="376325" y="27647"/>
                  </a:moveTo>
                  <a:lnTo>
                    <a:pt x="37617" y="224798"/>
                  </a:lnTo>
                  <a:lnTo>
                    <a:pt x="11331" y="208633"/>
                  </a:lnTo>
                  <a:lnTo>
                    <a:pt x="350340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1464375" y="1927596"/>
              <a:ext cx="1117945" cy="1404986"/>
            </a:xfrm>
            <a:custGeom>
              <a:avLst/>
              <a:gdLst>
                <a:gd name="connsiteX0" fmla="*/ 1106917 w 1117945"/>
                <a:gd name="connsiteY0" fmla="*/ 631639 h 1404985"/>
                <a:gd name="connsiteX1" fmla="*/ 1106917 w 1117945"/>
                <a:gd name="connsiteY1" fmla="*/ 1402115 h 1404985"/>
                <a:gd name="connsiteX2" fmla="*/ 11331 w 1117945"/>
                <a:gd name="connsiteY2" fmla="*/ 781655 h 1404985"/>
                <a:gd name="connsiteX3" fmla="*/ 11331 w 1117945"/>
                <a:gd name="connsiteY3" fmla="*/ 11331 h 140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945" h="1404985">
                  <a:moveTo>
                    <a:pt x="1106917" y="631639"/>
                  </a:moveTo>
                  <a:lnTo>
                    <a:pt x="1106917" y="1402115"/>
                  </a:lnTo>
                  <a:lnTo>
                    <a:pt x="11331" y="781655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2559660" y="2532344"/>
              <a:ext cx="45322" cy="800691"/>
            </a:xfrm>
            <a:custGeom>
              <a:avLst/>
              <a:gdLst>
                <a:gd name="connsiteX0" fmla="*/ 11331 w 45322"/>
                <a:gd name="connsiteY0" fmla="*/ 26891 h 800690"/>
                <a:gd name="connsiteX1" fmla="*/ 11331 w 45322"/>
                <a:gd name="connsiteY1" fmla="*/ 797367 h 800690"/>
                <a:gd name="connsiteX2" fmla="*/ 40941 w 45322"/>
                <a:gd name="connsiteY2" fmla="*/ 781504 h 800690"/>
                <a:gd name="connsiteX3" fmla="*/ 40941 w 45322"/>
                <a:gd name="connsiteY3" fmla="*/ 11331 h 80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800690">
                  <a:moveTo>
                    <a:pt x="11331" y="26891"/>
                  </a:moveTo>
                  <a:lnTo>
                    <a:pt x="11331" y="797367"/>
                  </a:lnTo>
                  <a:lnTo>
                    <a:pt x="40941" y="781504"/>
                  </a:lnTo>
                  <a:lnTo>
                    <a:pt x="40941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1464375" y="1911733"/>
              <a:ext cx="1133053" cy="649617"/>
            </a:xfrm>
            <a:custGeom>
              <a:avLst/>
              <a:gdLst>
                <a:gd name="connsiteX0" fmla="*/ 1136225 w 1133052"/>
                <a:gd name="connsiteY0" fmla="*/ 631941 h 649616"/>
                <a:gd name="connsiteX1" fmla="*/ 1106615 w 1133052"/>
                <a:gd name="connsiteY1" fmla="*/ 647502 h 649616"/>
                <a:gd name="connsiteX2" fmla="*/ 11331 w 1133052"/>
                <a:gd name="connsiteY2" fmla="*/ 27193 h 649616"/>
                <a:gd name="connsiteX3" fmla="*/ 41545 w 1133052"/>
                <a:gd name="connsiteY3" fmla="*/ 11331 h 64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3052" h="649616">
                  <a:moveTo>
                    <a:pt x="1136225" y="631941"/>
                  </a:moveTo>
                  <a:lnTo>
                    <a:pt x="1106615" y="647502"/>
                  </a:lnTo>
                  <a:lnTo>
                    <a:pt x="11331" y="27193"/>
                  </a:lnTo>
                  <a:lnTo>
                    <a:pt x="41545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1531603" y="2196960"/>
              <a:ext cx="966872" cy="1133053"/>
            </a:xfrm>
            <a:custGeom>
              <a:avLst/>
              <a:gdLst>
                <a:gd name="connsiteX0" fmla="*/ 958110 w 966871"/>
                <a:gd name="connsiteY0" fmla="*/ 547491 h 1133052"/>
                <a:gd name="connsiteX1" fmla="*/ 958110 w 966871"/>
                <a:gd name="connsiteY1" fmla="*/ 1135923 h 1133052"/>
                <a:gd name="connsiteX2" fmla="*/ 11331 w 966871"/>
                <a:gd name="connsiteY2" fmla="*/ 599914 h 1133052"/>
                <a:gd name="connsiteX3" fmla="*/ 11331 w 966871"/>
                <a:gd name="connsiteY3" fmla="*/ 11331 h 113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871" h="1133052">
                  <a:moveTo>
                    <a:pt x="958110" y="547491"/>
                  </a:moveTo>
                  <a:lnTo>
                    <a:pt x="958110" y="1135923"/>
                  </a:lnTo>
                  <a:lnTo>
                    <a:pt x="11331" y="599914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85676" y="3558286"/>
              <a:ext cx="1767562" cy="1042409"/>
            </a:xfrm>
            <a:custGeom>
              <a:avLst/>
              <a:gdLst>
                <a:gd name="connsiteX0" fmla="*/ 905687 w 1767562"/>
                <a:gd name="connsiteY0" fmla="*/ 1040294 h 1042408"/>
                <a:gd name="connsiteX1" fmla="*/ 11331 w 1767562"/>
                <a:gd name="connsiteY1" fmla="*/ 523924 h 1042408"/>
                <a:gd name="connsiteX2" fmla="*/ 871544 w 1767562"/>
                <a:gd name="connsiteY2" fmla="*/ 11331 h 1042408"/>
                <a:gd name="connsiteX3" fmla="*/ 1765901 w 1767562"/>
                <a:gd name="connsiteY3" fmla="*/ 527701 h 104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562" h="1042408">
                  <a:moveTo>
                    <a:pt x="905687" y="1040294"/>
                  </a:moveTo>
                  <a:lnTo>
                    <a:pt x="11331" y="523924"/>
                  </a:lnTo>
                  <a:lnTo>
                    <a:pt x="871544" y="11331"/>
                  </a:lnTo>
                  <a:lnTo>
                    <a:pt x="1765901" y="527701"/>
                  </a:lnTo>
                  <a:close/>
                </a:path>
              </a:pathLst>
            </a:custGeom>
            <a:solidFill>
              <a:srgbClr val="92B4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87640" y="3556775"/>
              <a:ext cx="1767562" cy="1027301"/>
            </a:xfrm>
            <a:custGeom>
              <a:avLst/>
              <a:gdLst>
                <a:gd name="connsiteX0" fmla="*/ 905687 w 1767562"/>
                <a:gd name="connsiteY0" fmla="*/ 1019596 h 1027301"/>
                <a:gd name="connsiteX1" fmla="*/ 11331 w 1767562"/>
                <a:gd name="connsiteY1" fmla="*/ 503227 h 1027301"/>
                <a:gd name="connsiteX2" fmla="*/ 869278 w 1767562"/>
                <a:gd name="connsiteY2" fmla="*/ 11331 h 1027301"/>
                <a:gd name="connsiteX3" fmla="*/ 1763786 w 1767562"/>
                <a:gd name="connsiteY3" fmla="*/ 527700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562" h="1027301">
                  <a:moveTo>
                    <a:pt x="905687" y="1019596"/>
                  </a:moveTo>
                  <a:lnTo>
                    <a:pt x="11331" y="503227"/>
                  </a:lnTo>
                  <a:lnTo>
                    <a:pt x="869278" y="11331"/>
                  </a:lnTo>
                  <a:lnTo>
                    <a:pt x="1763786" y="5277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364559" y="3795472"/>
              <a:ext cx="1087731" cy="498543"/>
            </a:xfrm>
            <a:custGeom>
              <a:avLst/>
              <a:gdLst>
                <a:gd name="connsiteX0" fmla="*/ 572267 w 1087730"/>
                <a:gd name="connsiteY0" fmla="*/ 306528 h 498543"/>
                <a:gd name="connsiteX1" fmla="*/ 596741 w 1087730"/>
                <a:gd name="connsiteY1" fmla="*/ 292479 h 498543"/>
                <a:gd name="connsiteX2" fmla="*/ 508816 w 1087730"/>
                <a:gd name="connsiteY2" fmla="*/ 241718 h 498543"/>
                <a:gd name="connsiteX3" fmla="*/ 484342 w 1087730"/>
                <a:gd name="connsiteY3" fmla="*/ 255768 h 498543"/>
                <a:gd name="connsiteX4" fmla="*/ 572267 w 1087730"/>
                <a:gd name="connsiteY4" fmla="*/ 306528 h 498543"/>
                <a:gd name="connsiteX5" fmla="*/ 707176 w 1087730"/>
                <a:gd name="connsiteY5" fmla="*/ 295651 h 498543"/>
                <a:gd name="connsiteX6" fmla="*/ 509421 w 1087730"/>
                <a:gd name="connsiteY6" fmla="*/ 181439 h 498543"/>
                <a:gd name="connsiteX7" fmla="*/ 484947 w 1087730"/>
                <a:gd name="connsiteY7" fmla="*/ 195489 h 498543"/>
                <a:gd name="connsiteX8" fmla="*/ 682702 w 1087730"/>
                <a:gd name="connsiteY8" fmla="*/ 309701 h 498543"/>
                <a:gd name="connsiteX9" fmla="*/ 707176 w 1087730"/>
                <a:gd name="connsiteY9" fmla="*/ 295651 h 498543"/>
                <a:gd name="connsiteX10" fmla="*/ 265437 w 1087730"/>
                <a:gd name="connsiteY10" fmla="*/ 129470 h 498543"/>
                <a:gd name="connsiteX11" fmla="*/ 463192 w 1087730"/>
                <a:gd name="connsiteY11" fmla="*/ 243682 h 498543"/>
                <a:gd name="connsiteX12" fmla="*/ 487666 w 1087730"/>
                <a:gd name="connsiteY12" fmla="*/ 229481 h 498543"/>
                <a:gd name="connsiteX13" fmla="*/ 289911 w 1087730"/>
                <a:gd name="connsiteY13" fmla="*/ 115269 h 498543"/>
                <a:gd name="connsiteX14" fmla="*/ 265437 w 1087730"/>
                <a:gd name="connsiteY14" fmla="*/ 129470 h 498543"/>
                <a:gd name="connsiteX15" fmla="*/ 958412 w 1087730"/>
                <a:gd name="connsiteY15" fmla="*/ 380101 h 498543"/>
                <a:gd name="connsiteX16" fmla="*/ 682400 w 1087730"/>
                <a:gd name="connsiteY16" fmla="*/ 220719 h 498543"/>
                <a:gd name="connsiteX17" fmla="*/ 657926 w 1087730"/>
                <a:gd name="connsiteY17" fmla="*/ 234768 h 498543"/>
                <a:gd name="connsiteX18" fmla="*/ 933938 w 1087730"/>
                <a:gd name="connsiteY18" fmla="*/ 394151 h 498543"/>
                <a:gd name="connsiteX19" fmla="*/ 958412 w 1087730"/>
                <a:gd name="connsiteY19" fmla="*/ 380101 h 498543"/>
                <a:gd name="connsiteX20" fmla="*/ 661099 w 1087730"/>
                <a:gd name="connsiteY20" fmla="*/ 208482 h 498543"/>
                <a:gd name="connsiteX21" fmla="*/ 463343 w 1087730"/>
                <a:gd name="connsiteY21" fmla="*/ 94270 h 498543"/>
                <a:gd name="connsiteX22" fmla="*/ 438869 w 1087730"/>
                <a:gd name="connsiteY22" fmla="*/ 108320 h 498543"/>
                <a:gd name="connsiteX23" fmla="*/ 636625 w 1087730"/>
                <a:gd name="connsiteY23" fmla="*/ 222532 h 498543"/>
                <a:gd name="connsiteX24" fmla="*/ 661099 w 1087730"/>
                <a:gd name="connsiteY24" fmla="*/ 208482 h 498543"/>
                <a:gd name="connsiteX25" fmla="*/ 728326 w 1087730"/>
                <a:gd name="connsiteY25" fmla="*/ 307888 h 498543"/>
                <a:gd name="connsiteX26" fmla="*/ 703853 w 1087730"/>
                <a:gd name="connsiteY26" fmla="*/ 321938 h 498543"/>
                <a:gd name="connsiteX27" fmla="*/ 753102 w 1087730"/>
                <a:gd name="connsiteY27" fmla="*/ 350340 h 498543"/>
                <a:gd name="connsiteX28" fmla="*/ 777576 w 1087730"/>
                <a:gd name="connsiteY28" fmla="*/ 336290 h 498543"/>
                <a:gd name="connsiteX29" fmla="*/ 728326 w 1087730"/>
                <a:gd name="connsiteY29" fmla="*/ 307888 h 498543"/>
                <a:gd name="connsiteX30" fmla="*/ 979411 w 1087730"/>
                <a:gd name="connsiteY30" fmla="*/ 392338 h 498543"/>
                <a:gd name="connsiteX31" fmla="*/ 954937 w 1087730"/>
                <a:gd name="connsiteY31" fmla="*/ 406388 h 498543"/>
                <a:gd name="connsiteX32" fmla="*/ 1065070 w 1087730"/>
                <a:gd name="connsiteY32" fmla="*/ 469990 h 498543"/>
                <a:gd name="connsiteX33" fmla="*/ 1089544 w 1087730"/>
                <a:gd name="connsiteY33" fmla="*/ 455940 h 498543"/>
                <a:gd name="connsiteX34" fmla="*/ 979411 w 1087730"/>
                <a:gd name="connsiteY34" fmla="*/ 392338 h 498543"/>
                <a:gd name="connsiteX35" fmla="*/ 1017633 w 1087730"/>
                <a:gd name="connsiteY35" fmla="*/ 474825 h 498543"/>
                <a:gd name="connsiteX36" fmla="*/ 798727 w 1087730"/>
                <a:gd name="connsiteY36" fmla="*/ 348376 h 498543"/>
                <a:gd name="connsiteX37" fmla="*/ 774253 w 1087730"/>
                <a:gd name="connsiteY37" fmla="*/ 362426 h 498543"/>
                <a:gd name="connsiteX38" fmla="*/ 993159 w 1087730"/>
                <a:gd name="connsiteY38" fmla="*/ 488875 h 498543"/>
                <a:gd name="connsiteX39" fmla="*/ 1017633 w 1087730"/>
                <a:gd name="connsiteY39" fmla="*/ 474825 h 498543"/>
                <a:gd name="connsiteX40" fmla="*/ 442193 w 1087730"/>
                <a:gd name="connsiteY40" fmla="*/ 82184 h 498543"/>
                <a:gd name="connsiteX41" fmla="*/ 319370 w 1087730"/>
                <a:gd name="connsiteY41" fmla="*/ 11331 h 498543"/>
                <a:gd name="connsiteX42" fmla="*/ 294896 w 1087730"/>
                <a:gd name="connsiteY42" fmla="*/ 25380 h 498543"/>
                <a:gd name="connsiteX43" fmla="*/ 417719 w 1087730"/>
                <a:gd name="connsiteY43" fmla="*/ 96234 h 498543"/>
                <a:gd name="connsiteX44" fmla="*/ 442193 w 1087730"/>
                <a:gd name="connsiteY44" fmla="*/ 82184 h 498543"/>
                <a:gd name="connsiteX45" fmla="*/ 377684 w 1087730"/>
                <a:gd name="connsiteY45" fmla="*/ 478450 h 498543"/>
                <a:gd name="connsiteX46" fmla="*/ 179929 w 1087730"/>
                <a:gd name="connsiteY46" fmla="*/ 364239 h 498543"/>
                <a:gd name="connsiteX47" fmla="*/ 155304 w 1087730"/>
                <a:gd name="connsiteY47" fmla="*/ 378288 h 498543"/>
                <a:gd name="connsiteX48" fmla="*/ 353059 w 1087730"/>
                <a:gd name="connsiteY48" fmla="*/ 492500 h 498543"/>
                <a:gd name="connsiteX49" fmla="*/ 377684 w 1087730"/>
                <a:gd name="connsiteY49" fmla="*/ 478450 h 498543"/>
                <a:gd name="connsiteX50" fmla="*/ 158627 w 1087730"/>
                <a:gd name="connsiteY50" fmla="*/ 352002 h 498543"/>
                <a:gd name="connsiteX51" fmla="*/ 35804 w 1087730"/>
                <a:gd name="connsiteY51" fmla="*/ 281148 h 498543"/>
                <a:gd name="connsiteX52" fmla="*/ 11331 w 1087730"/>
                <a:gd name="connsiteY52" fmla="*/ 295198 h 498543"/>
                <a:gd name="connsiteX53" fmla="*/ 134153 w 1087730"/>
                <a:gd name="connsiteY53" fmla="*/ 366052 h 498543"/>
                <a:gd name="connsiteX54" fmla="*/ 158627 w 1087730"/>
                <a:gd name="connsiteY54" fmla="*/ 352002 h 498543"/>
                <a:gd name="connsiteX55" fmla="*/ 268760 w 1087730"/>
                <a:gd name="connsiteY55" fmla="*/ 103032 h 498543"/>
                <a:gd name="connsiteX56" fmla="*/ 214525 w 1087730"/>
                <a:gd name="connsiteY56" fmla="*/ 71760 h 498543"/>
                <a:gd name="connsiteX57" fmla="*/ 190051 w 1087730"/>
                <a:gd name="connsiteY57" fmla="*/ 85810 h 498543"/>
                <a:gd name="connsiteX58" fmla="*/ 244286 w 1087730"/>
                <a:gd name="connsiteY58" fmla="*/ 117082 h 498543"/>
                <a:gd name="connsiteX59" fmla="*/ 268760 w 1087730"/>
                <a:gd name="connsiteY59" fmla="*/ 103032 h 498543"/>
                <a:gd name="connsiteX60" fmla="*/ 488270 w 1087730"/>
                <a:gd name="connsiteY60" fmla="*/ 169203 h 498543"/>
                <a:gd name="connsiteX61" fmla="*/ 266947 w 1087730"/>
                <a:gd name="connsiteY61" fmla="*/ 41394 h 498543"/>
                <a:gd name="connsiteX62" fmla="*/ 242473 w 1087730"/>
                <a:gd name="connsiteY62" fmla="*/ 55444 h 498543"/>
                <a:gd name="connsiteX63" fmla="*/ 463796 w 1087730"/>
                <a:gd name="connsiteY63" fmla="*/ 183252 h 498543"/>
                <a:gd name="connsiteX64" fmla="*/ 488270 w 1087730"/>
                <a:gd name="connsiteY64" fmla="*/ 169203 h 49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87730" h="498543">
                  <a:moveTo>
                    <a:pt x="572267" y="306528"/>
                  </a:moveTo>
                  <a:lnTo>
                    <a:pt x="596741" y="292479"/>
                  </a:lnTo>
                  <a:lnTo>
                    <a:pt x="508816" y="241718"/>
                  </a:lnTo>
                  <a:lnTo>
                    <a:pt x="484342" y="255768"/>
                  </a:lnTo>
                  <a:lnTo>
                    <a:pt x="572267" y="306528"/>
                  </a:lnTo>
                  <a:close/>
                  <a:moveTo>
                    <a:pt x="707176" y="295651"/>
                  </a:moveTo>
                  <a:lnTo>
                    <a:pt x="509421" y="181439"/>
                  </a:lnTo>
                  <a:lnTo>
                    <a:pt x="484947" y="195489"/>
                  </a:lnTo>
                  <a:lnTo>
                    <a:pt x="682702" y="309701"/>
                  </a:lnTo>
                  <a:lnTo>
                    <a:pt x="707176" y="295651"/>
                  </a:lnTo>
                  <a:close/>
                  <a:moveTo>
                    <a:pt x="265437" y="129470"/>
                  </a:moveTo>
                  <a:lnTo>
                    <a:pt x="463192" y="243682"/>
                  </a:lnTo>
                  <a:lnTo>
                    <a:pt x="487666" y="229481"/>
                  </a:lnTo>
                  <a:lnTo>
                    <a:pt x="289911" y="115269"/>
                  </a:lnTo>
                  <a:lnTo>
                    <a:pt x="265437" y="129470"/>
                  </a:lnTo>
                  <a:close/>
                  <a:moveTo>
                    <a:pt x="958412" y="380101"/>
                  </a:moveTo>
                  <a:lnTo>
                    <a:pt x="682400" y="220719"/>
                  </a:lnTo>
                  <a:lnTo>
                    <a:pt x="657926" y="234768"/>
                  </a:lnTo>
                  <a:lnTo>
                    <a:pt x="933938" y="394151"/>
                  </a:lnTo>
                  <a:lnTo>
                    <a:pt x="958412" y="380101"/>
                  </a:lnTo>
                  <a:close/>
                  <a:moveTo>
                    <a:pt x="661099" y="208482"/>
                  </a:moveTo>
                  <a:lnTo>
                    <a:pt x="463343" y="94270"/>
                  </a:lnTo>
                  <a:lnTo>
                    <a:pt x="438869" y="108320"/>
                  </a:lnTo>
                  <a:lnTo>
                    <a:pt x="636625" y="222532"/>
                  </a:lnTo>
                  <a:lnTo>
                    <a:pt x="661099" y="208482"/>
                  </a:lnTo>
                  <a:close/>
                  <a:moveTo>
                    <a:pt x="728326" y="307888"/>
                  </a:moveTo>
                  <a:lnTo>
                    <a:pt x="703853" y="321938"/>
                  </a:lnTo>
                  <a:lnTo>
                    <a:pt x="753102" y="350340"/>
                  </a:lnTo>
                  <a:lnTo>
                    <a:pt x="777576" y="336290"/>
                  </a:lnTo>
                  <a:lnTo>
                    <a:pt x="728326" y="307888"/>
                  </a:lnTo>
                  <a:close/>
                  <a:moveTo>
                    <a:pt x="979411" y="392338"/>
                  </a:moveTo>
                  <a:lnTo>
                    <a:pt x="954937" y="406388"/>
                  </a:lnTo>
                  <a:lnTo>
                    <a:pt x="1065070" y="469990"/>
                  </a:lnTo>
                  <a:lnTo>
                    <a:pt x="1089544" y="455940"/>
                  </a:lnTo>
                  <a:lnTo>
                    <a:pt x="979411" y="392338"/>
                  </a:lnTo>
                  <a:close/>
                  <a:moveTo>
                    <a:pt x="1017633" y="474825"/>
                  </a:moveTo>
                  <a:lnTo>
                    <a:pt x="798727" y="348376"/>
                  </a:lnTo>
                  <a:lnTo>
                    <a:pt x="774253" y="362426"/>
                  </a:lnTo>
                  <a:lnTo>
                    <a:pt x="993159" y="488875"/>
                  </a:lnTo>
                  <a:lnTo>
                    <a:pt x="1017633" y="474825"/>
                  </a:lnTo>
                  <a:close/>
                  <a:moveTo>
                    <a:pt x="442193" y="82184"/>
                  </a:moveTo>
                  <a:lnTo>
                    <a:pt x="319370" y="11331"/>
                  </a:lnTo>
                  <a:lnTo>
                    <a:pt x="294896" y="25380"/>
                  </a:lnTo>
                  <a:lnTo>
                    <a:pt x="417719" y="96234"/>
                  </a:lnTo>
                  <a:lnTo>
                    <a:pt x="442193" y="82184"/>
                  </a:lnTo>
                  <a:close/>
                  <a:moveTo>
                    <a:pt x="377684" y="478450"/>
                  </a:moveTo>
                  <a:lnTo>
                    <a:pt x="179929" y="364239"/>
                  </a:lnTo>
                  <a:lnTo>
                    <a:pt x="155304" y="378288"/>
                  </a:lnTo>
                  <a:lnTo>
                    <a:pt x="353059" y="492500"/>
                  </a:lnTo>
                  <a:lnTo>
                    <a:pt x="377684" y="478450"/>
                  </a:lnTo>
                  <a:close/>
                  <a:moveTo>
                    <a:pt x="158627" y="352002"/>
                  </a:moveTo>
                  <a:lnTo>
                    <a:pt x="35804" y="281148"/>
                  </a:lnTo>
                  <a:lnTo>
                    <a:pt x="11331" y="295198"/>
                  </a:lnTo>
                  <a:lnTo>
                    <a:pt x="134153" y="366052"/>
                  </a:lnTo>
                  <a:lnTo>
                    <a:pt x="158627" y="352002"/>
                  </a:lnTo>
                  <a:close/>
                  <a:moveTo>
                    <a:pt x="268760" y="103032"/>
                  </a:moveTo>
                  <a:lnTo>
                    <a:pt x="214525" y="71760"/>
                  </a:lnTo>
                  <a:lnTo>
                    <a:pt x="190051" y="85810"/>
                  </a:lnTo>
                  <a:lnTo>
                    <a:pt x="244286" y="117082"/>
                  </a:lnTo>
                  <a:lnTo>
                    <a:pt x="268760" y="103032"/>
                  </a:lnTo>
                  <a:close/>
                  <a:moveTo>
                    <a:pt x="488270" y="169203"/>
                  </a:moveTo>
                  <a:lnTo>
                    <a:pt x="266947" y="41394"/>
                  </a:lnTo>
                  <a:lnTo>
                    <a:pt x="242473" y="55444"/>
                  </a:lnTo>
                  <a:lnTo>
                    <a:pt x="463796" y="183252"/>
                  </a:lnTo>
                  <a:lnTo>
                    <a:pt x="488270" y="169203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809320" y="4192644"/>
              <a:ext cx="347470" cy="271933"/>
            </a:xfrm>
            <a:custGeom>
              <a:avLst/>
              <a:gdLst>
                <a:gd name="connsiteX0" fmla="*/ 186274 w 347469"/>
                <a:gd name="connsiteY0" fmla="*/ 274803 h 271932"/>
                <a:gd name="connsiteX1" fmla="*/ 183252 w 347469"/>
                <a:gd name="connsiteY1" fmla="*/ 274652 h 271932"/>
                <a:gd name="connsiteX2" fmla="*/ 176756 w 347469"/>
                <a:gd name="connsiteY2" fmla="*/ 268760 h 271932"/>
                <a:gd name="connsiteX3" fmla="*/ 212259 w 347469"/>
                <a:gd name="connsiteY3" fmla="*/ 156815 h 271932"/>
                <a:gd name="connsiteX4" fmla="*/ 197151 w 347469"/>
                <a:gd name="connsiteY4" fmla="*/ 138837 h 271932"/>
                <a:gd name="connsiteX5" fmla="*/ 188389 w 347469"/>
                <a:gd name="connsiteY5" fmla="*/ 132340 h 271932"/>
                <a:gd name="connsiteX6" fmla="*/ 176907 w 347469"/>
                <a:gd name="connsiteY6" fmla="*/ 157117 h 271932"/>
                <a:gd name="connsiteX7" fmla="*/ 170713 w 347469"/>
                <a:gd name="connsiteY7" fmla="*/ 160138 h 271932"/>
                <a:gd name="connsiteX8" fmla="*/ 169203 w 347469"/>
                <a:gd name="connsiteY8" fmla="*/ 159987 h 271932"/>
                <a:gd name="connsiteX9" fmla="*/ 163311 w 347469"/>
                <a:gd name="connsiteY9" fmla="*/ 154095 h 271932"/>
                <a:gd name="connsiteX10" fmla="*/ 160138 w 347469"/>
                <a:gd name="connsiteY10" fmla="*/ 96989 h 271932"/>
                <a:gd name="connsiteX11" fmla="*/ 172677 w 347469"/>
                <a:gd name="connsiteY11" fmla="*/ 73875 h 271932"/>
                <a:gd name="connsiteX12" fmla="*/ 149563 w 347469"/>
                <a:gd name="connsiteY12" fmla="*/ 77350 h 271932"/>
                <a:gd name="connsiteX13" fmla="*/ 142916 w 347469"/>
                <a:gd name="connsiteY13" fmla="*/ 164066 h 271932"/>
                <a:gd name="connsiteX14" fmla="*/ 139592 w 347469"/>
                <a:gd name="connsiteY14" fmla="*/ 167239 h 271932"/>
                <a:gd name="connsiteX15" fmla="*/ 115874 w 347469"/>
                <a:gd name="connsiteY15" fmla="*/ 172526 h 271932"/>
                <a:gd name="connsiteX16" fmla="*/ 103637 w 347469"/>
                <a:gd name="connsiteY16" fmla="*/ 171318 h 271932"/>
                <a:gd name="connsiteX17" fmla="*/ 87018 w 347469"/>
                <a:gd name="connsiteY17" fmla="*/ 234466 h 271932"/>
                <a:gd name="connsiteX18" fmla="*/ 80069 w 347469"/>
                <a:gd name="connsiteY18" fmla="*/ 238697 h 271932"/>
                <a:gd name="connsiteX19" fmla="*/ 50912 w 347469"/>
                <a:gd name="connsiteY19" fmla="*/ 220115 h 271932"/>
                <a:gd name="connsiteX20" fmla="*/ 46077 w 347469"/>
                <a:gd name="connsiteY20" fmla="*/ 193828 h 271932"/>
                <a:gd name="connsiteX21" fmla="*/ 46682 w 347469"/>
                <a:gd name="connsiteY21" fmla="*/ 130528 h 271932"/>
                <a:gd name="connsiteX22" fmla="*/ 32934 w 347469"/>
                <a:gd name="connsiteY22" fmla="*/ 100011 h 271932"/>
                <a:gd name="connsiteX23" fmla="*/ 31121 w 347469"/>
                <a:gd name="connsiteY23" fmla="*/ 96687 h 271932"/>
                <a:gd name="connsiteX24" fmla="*/ 21452 w 347469"/>
                <a:gd name="connsiteY24" fmla="*/ 56502 h 271932"/>
                <a:gd name="connsiteX25" fmla="*/ 13294 w 347469"/>
                <a:gd name="connsiteY25" fmla="*/ 22208 h 271932"/>
                <a:gd name="connsiteX26" fmla="*/ 11331 w 347469"/>
                <a:gd name="connsiteY26" fmla="*/ 17978 h 271932"/>
                <a:gd name="connsiteX27" fmla="*/ 25380 w 347469"/>
                <a:gd name="connsiteY27" fmla="*/ 11331 h 271932"/>
                <a:gd name="connsiteX28" fmla="*/ 27344 w 347469"/>
                <a:gd name="connsiteY28" fmla="*/ 15561 h 271932"/>
                <a:gd name="connsiteX29" fmla="*/ 37013 w 347469"/>
                <a:gd name="connsiteY29" fmla="*/ 55746 h 271932"/>
                <a:gd name="connsiteX30" fmla="*/ 37768 w 347469"/>
                <a:gd name="connsiteY30" fmla="*/ 66170 h 271932"/>
                <a:gd name="connsiteX31" fmla="*/ 41998 w 347469"/>
                <a:gd name="connsiteY31" fmla="*/ 64206 h 271932"/>
                <a:gd name="connsiteX32" fmla="*/ 56350 w 347469"/>
                <a:gd name="connsiteY32" fmla="*/ 62545 h 271932"/>
                <a:gd name="connsiteX33" fmla="*/ 62393 w 347469"/>
                <a:gd name="connsiteY33" fmla="*/ 64660 h 271932"/>
                <a:gd name="connsiteX34" fmla="*/ 64811 w 347469"/>
                <a:gd name="connsiteY34" fmla="*/ 70854 h 271932"/>
                <a:gd name="connsiteX35" fmla="*/ 62998 w 347469"/>
                <a:gd name="connsiteY35" fmla="*/ 108169 h 271932"/>
                <a:gd name="connsiteX36" fmla="*/ 70249 w 347469"/>
                <a:gd name="connsiteY36" fmla="*/ 109377 h 271932"/>
                <a:gd name="connsiteX37" fmla="*/ 87623 w 347469"/>
                <a:gd name="connsiteY37" fmla="*/ 114061 h 271932"/>
                <a:gd name="connsiteX38" fmla="*/ 99558 w 347469"/>
                <a:gd name="connsiteY38" fmla="*/ 132190 h 271932"/>
                <a:gd name="connsiteX39" fmla="*/ 103334 w 347469"/>
                <a:gd name="connsiteY39" fmla="*/ 155455 h 271932"/>
                <a:gd name="connsiteX40" fmla="*/ 115874 w 347469"/>
                <a:gd name="connsiteY40" fmla="*/ 156966 h 271932"/>
                <a:gd name="connsiteX41" fmla="*/ 130528 w 347469"/>
                <a:gd name="connsiteY41" fmla="*/ 154397 h 271932"/>
                <a:gd name="connsiteX42" fmla="*/ 131736 w 347469"/>
                <a:gd name="connsiteY42" fmla="*/ 74177 h 271932"/>
                <a:gd name="connsiteX43" fmla="*/ 132038 w 347469"/>
                <a:gd name="connsiteY43" fmla="*/ 67379 h 271932"/>
                <a:gd name="connsiteX44" fmla="*/ 137779 w 347469"/>
                <a:gd name="connsiteY44" fmla="*/ 63451 h 271932"/>
                <a:gd name="connsiteX45" fmla="*/ 210748 w 347469"/>
                <a:gd name="connsiteY45" fmla="*/ 52574 h 271932"/>
                <a:gd name="connsiteX46" fmla="*/ 219359 w 347469"/>
                <a:gd name="connsiteY46" fmla="*/ 58919 h 271932"/>
                <a:gd name="connsiteX47" fmla="*/ 213165 w 347469"/>
                <a:gd name="connsiteY47" fmla="*/ 67832 h 271932"/>
                <a:gd name="connsiteX48" fmla="*/ 175397 w 347469"/>
                <a:gd name="connsiteY48" fmla="*/ 100917 h 271932"/>
                <a:gd name="connsiteX49" fmla="*/ 180080 w 347469"/>
                <a:gd name="connsiteY49" fmla="*/ 99104 h 271932"/>
                <a:gd name="connsiteX50" fmla="*/ 180080 w 347469"/>
                <a:gd name="connsiteY50" fmla="*/ 99104 h 271932"/>
                <a:gd name="connsiteX51" fmla="*/ 187785 w 347469"/>
                <a:gd name="connsiteY51" fmla="*/ 104694 h 271932"/>
                <a:gd name="connsiteX52" fmla="*/ 189446 w 347469"/>
                <a:gd name="connsiteY52" fmla="*/ 112097 h 271932"/>
                <a:gd name="connsiteX53" fmla="*/ 201532 w 347469"/>
                <a:gd name="connsiteY53" fmla="*/ 122370 h 271932"/>
                <a:gd name="connsiteX54" fmla="*/ 206971 w 347469"/>
                <a:gd name="connsiteY54" fmla="*/ 126449 h 271932"/>
                <a:gd name="connsiteX55" fmla="*/ 222985 w 347469"/>
                <a:gd name="connsiteY55" fmla="*/ 143671 h 271932"/>
                <a:gd name="connsiteX56" fmla="*/ 227970 w 347469"/>
                <a:gd name="connsiteY56" fmla="*/ 137779 h 271932"/>
                <a:gd name="connsiteX57" fmla="*/ 246250 w 347469"/>
                <a:gd name="connsiteY57" fmla="*/ 117082 h 271932"/>
                <a:gd name="connsiteX58" fmla="*/ 282659 w 347469"/>
                <a:gd name="connsiteY58" fmla="*/ 74177 h 271932"/>
                <a:gd name="connsiteX59" fmla="*/ 287644 w 347469"/>
                <a:gd name="connsiteY59" fmla="*/ 51365 h 271932"/>
                <a:gd name="connsiteX60" fmla="*/ 315744 w 347469"/>
                <a:gd name="connsiteY60" fmla="*/ 19186 h 271932"/>
                <a:gd name="connsiteX61" fmla="*/ 316348 w 347469"/>
                <a:gd name="connsiteY61" fmla="*/ 19035 h 271932"/>
                <a:gd name="connsiteX62" fmla="*/ 317557 w 347469"/>
                <a:gd name="connsiteY62" fmla="*/ 18884 h 271932"/>
                <a:gd name="connsiteX63" fmla="*/ 323298 w 347469"/>
                <a:gd name="connsiteY63" fmla="*/ 21301 h 271932"/>
                <a:gd name="connsiteX64" fmla="*/ 324960 w 347469"/>
                <a:gd name="connsiteY64" fmla="*/ 28855 h 271932"/>
                <a:gd name="connsiteX65" fmla="*/ 297615 w 347469"/>
                <a:gd name="connsiteY65" fmla="*/ 80069 h 271932"/>
                <a:gd name="connsiteX66" fmla="*/ 298371 w 347469"/>
                <a:gd name="connsiteY66" fmla="*/ 124334 h 271932"/>
                <a:gd name="connsiteX67" fmla="*/ 339765 w 347469"/>
                <a:gd name="connsiteY67" fmla="*/ 183101 h 271932"/>
                <a:gd name="connsiteX68" fmla="*/ 343693 w 347469"/>
                <a:gd name="connsiteY68" fmla="*/ 185670 h 271932"/>
                <a:gd name="connsiteX69" fmla="*/ 335384 w 347469"/>
                <a:gd name="connsiteY69" fmla="*/ 198813 h 271932"/>
                <a:gd name="connsiteX70" fmla="*/ 331456 w 347469"/>
                <a:gd name="connsiteY70" fmla="*/ 196245 h 271932"/>
                <a:gd name="connsiteX71" fmla="*/ 283263 w 347469"/>
                <a:gd name="connsiteY71" fmla="*/ 127657 h 271932"/>
                <a:gd name="connsiteX72" fmla="*/ 280544 w 347469"/>
                <a:gd name="connsiteY72" fmla="*/ 101673 h 271932"/>
                <a:gd name="connsiteX73" fmla="*/ 258034 w 347469"/>
                <a:gd name="connsiteY73" fmla="*/ 127204 h 271932"/>
                <a:gd name="connsiteX74" fmla="*/ 239905 w 347469"/>
                <a:gd name="connsiteY74" fmla="*/ 147599 h 271932"/>
                <a:gd name="connsiteX75" fmla="*/ 230690 w 347469"/>
                <a:gd name="connsiteY75" fmla="*/ 158627 h 271932"/>
                <a:gd name="connsiteX76" fmla="*/ 234315 w 347469"/>
                <a:gd name="connsiteY76" fmla="*/ 192619 h 271932"/>
                <a:gd name="connsiteX77" fmla="*/ 210597 w 347469"/>
                <a:gd name="connsiteY77" fmla="*/ 256976 h 271932"/>
                <a:gd name="connsiteX78" fmla="*/ 186274 w 347469"/>
                <a:gd name="connsiteY78" fmla="*/ 274803 h 271932"/>
                <a:gd name="connsiteX79" fmla="*/ 218150 w 347469"/>
                <a:gd name="connsiteY79" fmla="*/ 174943 h 271932"/>
                <a:gd name="connsiteX80" fmla="*/ 190504 w 347469"/>
                <a:gd name="connsiteY80" fmla="*/ 257732 h 271932"/>
                <a:gd name="connsiteX81" fmla="*/ 196245 w 347469"/>
                <a:gd name="connsiteY81" fmla="*/ 250329 h 271932"/>
                <a:gd name="connsiteX82" fmla="*/ 218453 w 347469"/>
                <a:gd name="connsiteY82" fmla="*/ 191410 h 271932"/>
                <a:gd name="connsiteX83" fmla="*/ 218150 w 347469"/>
                <a:gd name="connsiteY83" fmla="*/ 174943 h 271932"/>
                <a:gd name="connsiteX84" fmla="*/ 61487 w 347469"/>
                <a:gd name="connsiteY84" fmla="*/ 148052 h 271932"/>
                <a:gd name="connsiteX85" fmla="*/ 61185 w 347469"/>
                <a:gd name="connsiteY85" fmla="*/ 193374 h 271932"/>
                <a:gd name="connsiteX86" fmla="*/ 64357 w 347469"/>
                <a:gd name="connsiteY86" fmla="*/ 212712 h 271932"/>
                <a:gd name="connsiteX87" fmla="*/ 75386 w 347469"/>
                <a:gd name="connsiteY87" fmla="*/ 221927 h 271932"/>
                <a:gd name="connsiteX88" fmla="*/ 87925 w 347469"/>
                <a:gd name="connsiteY88" fmla="*/ 166332 h 271932"/>
                <a:gd name="connsiteX89" fmla="*/ 61487 w 347469"/>
                <a:gd name="connsiteY89" fmla="*/ 148052 h 271932"/>
                <a:gd name="connsiteX90" fmla="*/ 62091 w 347469"/>
                <a:gd name="connsiteY90" fmla="*/ 125391 h 271932"/>
                <a:gd name="connsiteX91" fmla="*/ 69645 w 347469"/>
                <a:gd name="connsiteY91" fmla="*/ 134154 h 271932"/>
                <a:gd name="connsiteX92" fmla="*/ 86565 w 347469"/>
                <a:gd name="connsiteY92" fmla="*/ 148355 h 271932"/>
                <a:gd name="connsiteX93" fmla="*/ 84148 w 347469"/>
                <a:gd name="connsiteY93" fmla="*/ 135815 h 271932"/>
                <a:gd name="connsiteX94" fmla="*/ 79314 w 347469"/>
                <a:gd name="connsiteY94" fmla="*/ 127204 h 271932"/>
                <a:gd name="connsiteX95" fmla="*/ 68134 w 347469"/>
                <a:gd name="connsiteY95" fmla="*/ 124636 h 271932"/>
                <a:gd name="connsiteX96" fmla="*/ 62091 w 347469"/>
                <a:gd name="connsiteY96" fmla="*/ 123880 h 271932"/>
                <a:gd name="connsiteX97" fmla="*/ 62091 w 347469"/>
                <a:gd name="connsiteY97" fmla="*/ 125391 h 271932"/>
                <a:gd name="connsiteX98" fmla="*/ 172979 w 347469"/>
                <a:gd name="connsiteY98" fmla="*/ 114665 h 271932"/>
                <a:gd name="connsiteX99" fmla="*/ 173584 w 347469"/>
                <a:gd name="connsiteY99" fmla="*/ 126600 h 271932"/>
                <a:gd name="connsiteX100" fmla="*/ 174037 w 347469"/>
                <a:gd name="connsiteY100" fmla="*/ 117233 h 271932"/>
                <a:gd name="connsiteX101" fmla="*/ 172979 w 347469"/>
                <a:gd name="connsiteY101" fmla="*/ 114665 h 271932"/>
                <a:gd name="connsiteX102" fmla="*/ 48344 w 347469"/>
                <a:gd name="connsiteY102" fmla="*/ 79163 h 271932"/>
                <a:gd name="connsiteX103" fmla="*/ 47588 w 347469"/>
                <a:gd name="connsiteY103" fmla="*/ 95932 h 271932"/>
                <a:gd name="connsiteX104" fmla="*/ 48344 w 347469"/>
                <a:gd name="connsiteY104" fmla="*/ 79163 h 271932"/>
                <a:gd name="connsiteX105" fmla="*/ 48344 w 347469"/>
                <a:gd name="connsiteY105" fmla="*/ 79163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47469" h="271932">
                  <a:moveTo>
                    <a:pt x="186274" y="274803"/>
                  </a:moveTo>
                  <a:cubicBezTo>
                    <a:pt x="185367" y="274803"/>
                    <a:pt x="184310" y="274803"/>
                    <a:pt x="183252" y="274652"/>
                  </a:cubicBezTo>
                  <a:cubicBezTo>
                    <a:pt x="180080" y="274199"/>
                    <a:pt x="177512" y="271933"/>
                    <a:pt x="176756" y="268760"/>
                  </a:cubicBezTo>
                  <a:cubicBezTo>
                    <a:pt x="168598" y="235373"/>
                    <a:pt x="180231" y="198662"/>
                    <a:pt x="212259" y="156815"/>
                  </a:cubicBezTo>
                  <a:cubicBezTo>
                    <a:pt x="208633" y="149865"/>
                    <a:pt x="203496" y="143822"/>
                    <a:pt x="197151" y="138837"/>
                  </a:cubicBezTo>
                  <a:cubicBezTo>
                    <a:pt x="195640" y="137628"/>
                    <a:pt x="189598" y="133247"/>
                    <a:pt x="188389" y="132340"/>
                  </a:cubicBezTo>
                  <a:cubicBezTo>
                    <a:pt x="186576" y="141103"/>
                    <a:pt x="182648" y="149563"/>
                    <a:pt x="176907" y="157117"/>
                  </a:cubicBezTo>
                  <a:cubicBezTo>
                    <a:pt x="175397" y="159081"/>
                    <a:pt x="173130" y="160138"/>
                    <a:pt x="170713" y="160138"/>
                  </a:cubicBezTo>
                  <a:lnTo>
                    <a:pt x="169203" y="159987"/>
                  </a:lnTo>
                  <a:cubicBezTo>
                    <a:pt x="166332" y="159383"/>
                    <a:pt x="163915" y="157117"/>
                    <a:pt x="163311" y="154095"/>
                  </a:cubicBezTo>
                  <a:cubicBezTo>
                    <a:pt x="159232" y="136571"/>
                    <a:pt x="154699" y="116629"/>
                    <a:pt x="160138" y="96989"/>
                  </a:cubicBezTo>
                  <a:cubicBezTo>
                    <a:pt x="162555" y="88529"/>
                    <a:pt x="166785" y="80522"/>
                    <a:pt x="172677" y="73875"/>
                  </a:cubicBezTo>
                  <a:lnTo>
                    <a:pt x="149563" y="77350"/>
                  </a:lnTo>
                  <a:cubicBezTo>
                    <a:pt x="159836" y="107111"/>
                    <a:pt x="157570" y="137024"/>
                    <a:pt x="142916" y="164066"/>
                  </a:cubicBezTo>
                  <a:cubicBezTo>
                    <a:pt x="142160" y="165426"/>
                    <a:pt x="140952" y="166634"/>
                    <a:pt x="139592" y="167239"/>
                  </a:cubicBezTo>
                  <a:cubicBezTo>
                    <a:pt x="132794" y="170713"/>
                    <a:pt x="124636" y="172526"/>
                    <a:pt x="115874" y="172526"/>
                  </a:cubicBezTo>
                  <a:cubicBezTo>
                    <a:pt x="111795" y="172526"/>
                    <a:pt x="107716" y="172073"/>
                    <a:pt x="103637" y="171318"/>
                  </a:cubicBezTo>
                  <a:cubicBezTo>
                    <a:pt x="102881" y="193072"/>
                    <a:pt x="97140" y="214676"/>
                    <a:pt x="87018" y="234466"/>
                  </a:cubicBezTo>
                  <a:cubicBezTo>
                    <a:pt x="85659" y="237035"/>
                    <a:pt x="83091" y="238697"/>
                    <a:pt x="80069" y="238697"/>
                  </a:cubicBezTo>
                  <a:cubicBezTo>
                    <a:pt x="67530" y="237639"/>
                    <a:pt x="56350" y="230387"/>
                    <a:pt x="50912" y="220115"/>
                  </a:cubicBezTo>
                  <a:cubicBezTo>
                    <a:pt x="46229" y="211050"/>
                    <a:pt x="46077" y="201532"/>
                    <a:pt x="46077" y="193828"/>
                  </a:cubicBezTo>
                  <a:cubicBezTo>
                    <a:pt x="45926" y="172677"/>
                    <a:pt x="46229" y="151527"/>
                    <a:pt x="46682" y="130528"/>
                  </a:cubicBezTo>
                  <a:cubicBezTo>
                    <a:pt x="39581" y="120406"/>
                    <a:pt x="34898" y="110133"/>
                    <a:pt x="32934" y="100011"/>
                  </a:cubicBezTo>
                  <a:cubicBezTo>
                    <a:pt x="32632" y="99709"/>
                    <a:pt x="31877" y="98198"/>
                    <a:pt x="31121" y="96687"/>
                  </a:cubicBezTo>
                  <a:cubicBezTo>
                    <a:pt x="22510" y="78558"/>
                    <a:pt x="21906" y="66926"/>
                    <a:pt x="21452" y="56502"/>
                  </a:cubicBezTo>
                  <a:cubicBezTo>
                    <a:pt x="20999" y="46380"/>
                    <a:pt x="20546" y="37617"/>
                    <a:pt x="13294" y="22208"/>
                  </a:cubicBezTo>
                  <a:lnTo>
                    <a:pt x="11331" y="17978"/>
                  </a:lnTo>
                  <a:lnTo>
                    <a:pt x="25380" y="11331"/>
                  </a:lnTo>
                  <a:lnTo>
                    <a:pt x="27344" y="15561"/>
                  </a:lnTo>
                  <a:cubicBezTo>
                    <a:pt x="36107" y="33841"/>
                    <a:pt x="36560" y="45473"/>
                    <a:pt x="37013" y="55746"/>
                  </a:cubicBezTo>
                  <a:cubicBezTo>
                    <a:pt x="37164" y="59221"/>
                    <a:pt x="37315" y="62545"/>
                    <a:pt x="37768" y="66170"/>
                  </a:cubicBezTo>
                  <a:cubicBezTo>
                    <a:pt x="38977" y="65113"/>
                    <a:pt x="40488" y="64357"/>
                    <a:pt x="41998" y="64206"/>
                  </a:cubicBezTo>
                  <a:cubicBezTo>
                    <a:pt x="41998" y="64206"/>
                    <a:pt x="56350" y="62545"/>
                    <a:pt x="56350" y="62545"/>
                  </a:cubicBezTo>
                  <a:cubicBezTo>
                    <a:pt x="59070" y="62545"/>
                    <a:pt x="60883" y="63300"/>
                    <a:pt x="62393" y="64660"/>
                  </a:cubicBezTo>
                  <a:cubicBezTo>
                    <a:pt x="64055" y="66321"/>
                    <a:pt x="64962" y="68436"/>
                    <a:pt x="64811" y="70854"/>
                  </a:cubicBezTo>
                  <a:cubicBezTo>
                    <a:pt x="64055" y="83242"/>
                    <a:pt x="63451" y="95781"/>
                    <a:pt x="62998" y="108169"/>
                  </a:cubicBezTo>
                  <a:cubicBezTo>
                    <a:pt x="65717" y="108773"/>
                    <a:pt x="67832" y="109075"/>
                    <a:pt x="70249" y="109377"/>
                  </a:cubicBezTo>
                  <a:cubicBezTo>
                    <a:pt x="75839" y="109982"/>
                    <a:pt x="82184" y="110737"/>
                    <a:pt x="87623" y="114061"/>
                  </a:cubicBezTo>
                  <a:cubicBezTo>
                    <a:pt x="95327" y="118593"/>
                    <a:pt x="98047" y="126147"/>
                    <a:pt x="99558" y="132190"/>
                  </a:cubicBezTo>
                  <a:cubicBezTo>
                    <a:pt x="101521" y="139743"/>
                    <a:pt x="102730" y="147599"/>
                    <a:pt x="103334" y="155455"/>
                  </a:cubicBezTo>
                  <a:cubicBezTo>
                    <a:pt x="107413" y="156512"/>
                    <a:pt x="111795" y="156966"/>
                    <a:pt x="115874" y="156966"/>
                  </a:cubicBezTo>
                  <a:cubicBezTo>
                    <a:pt x="121312" y="156966"/>
                    <a:pt x="126298" y="156059"/>
                    <a:pt x="130528" y="154397"/>
                  </a:cubicBezTo>
                  <a:cubicBezTo>
                    <a:pt x="143218" y="129470"/>
                    <a:pt x="143671" y="101673"/>
                    <a:pt x="131736" y="74177"/>
                  </a:cubicBezTo>
                  <a:cubicBezTo>
                    <a:pt x="130830" y="71911"/>
                    <a:pt x="130981" y="69494"/>
                    <a:pt x="132038" y="67379"/>
                  </a:cubicBezTo>
                  <a:cubicBezTo>
                    <a:pt x="133247" y="65264"/>
                    <a:pt x="135362" y="63753"/>
                    <a:pt x="137779" y="63451"/>
                  </a:cubicBezTo>
                  <a:cubicBezTo>
                    <a:pt x="137779" y="63451"/>
                    <a:pt x="210597" y="52574"/>
                    <a:pt x="210748" y="52574"/>
                  </a:cubicBezTo>
                  <a:cubicBezTo>
                    <a:pt x="215582" y="52574"/>
                    <a:pt x="218755" y="55293"/>
                    <a:pt x="219359" y="58919"/>
                  </a:cubicBezTo>
                  <a:cubicBezTo>
                    <a:pt x="220114" y="63149"/>
                    <a:pt x="217244" y="67077"/>
                    <a:pt x="213165" y="67832"/>
                  </a:cubicBezTo>
                  <a:cubicBezTo>
                    <a:pt x="191108" y="71911"/>
                    <a:pt x="179022" y="88227"/>
                    <a:pt x="175397" y="100917"/>
                  </a:cubicBezTo>
                  <a:cubicBezTo>
                    <a:pt x="176605" y="99860"/>
                    <a:pt x="178267" y="99104"/>
                    <a:pt x="180080" y="99104"/>
                  </a:cubicBezTo>
                  <a:cubicBezTo>
                    <a:pt x="180080" y="99104"/>
                    <a:pt x="180080" y="99104"/>
                    <a:pt x="180080" y="99104"/>
                  </a:cubicBezTo>
                  <a:cubicBezTo>
                    <a:pt x="184008" y="99104"/>
                    <a:pt x="186878" y="101219"/>
                    <a:pt x="187785" y="104694"/>
                  </a:cubicBezTo>
                  <a:cubicBezTo>
                    <a:pt x="188540" y="107111"/>
                    <a:pt x="188993" y="109679"/>
                    <a:pt x="189446" y="112097"/>
                  </a:cubicBezTo>
                  <a:cubicBezTo>
                    <a:pt x="191864" y="115420"/>
                    <a:pt x="196849" y="119046"/>
                    <a:pt x="201532" y="122370"/>
                  </a:cubicBezTo>
                  <a:cubicBezTo>
                    <a:pt x="203345" y="123729"/>
                    <a:pt x="205158" y="125089"/>
                    <a:pt x="206971" y="126449"/>
                  </a:cubicBezTo>
                  <a:cubicBezTo>
                    <a:pt x="213316" y="131283"/>
                    <a:pt x="218755" y="137175"/>
                    <a:pt x="222985" y="143671"/>
                  </a:cubicBezTo>
                  <a:cubicBezTo>
                    <a:pt x="224647" y="141707"/>
                    <a:pt x="226308" y="139592"/>
                    <a:pt x="227970" y="137779"/>
                  </a:cubicBezTo>
                  <a:cubicBezTo>
                    <a:pt x="233862" y="130830"/>
                    <a:pt x="240056" y="124032"/>
                    <a:pt x="246250" y="117082"/>
                  </a:cubicBezTo>
                  <a:cubicBezTo>
                    <a:pt x="258638" y="103183"/>
                    <a:pt x="271479" y="88831"/>
                    <a:pt x="282659" y="74177"/>
                  </a:cubicBezTo>
                  <a:cubicBezTo>
                    <a:pt x="283868" y="67077"/>
                    <a:pt x="285529" y="59372"/>
                    <a:pt x="287644" y="51365"/>
                  </a:cubicBezTo>
                  <a:cubicBezTo>
                    <a:pt x="292328" y="33236"/>
                    <a:pt x="301845" y="22510"/>
                    <a:pt x="315744" y="19186"/>
                  </a:cubicBezTo>
                  <a:lnTo>
                    <a:pt x="316348" y="19035"/>
                  </a:lnTo>
                  <a:lnTo>
                    <a:pt x="317557" y="18884"/>
                  </a:lnTo>
                  <a:cubicBezTo>
                    <a:pt x="319672" y="18884"/>
                    <a:pt x="321787" y="19791"/>
                    <a:pt x="323298" y="21301"/>
                  </a:cubicBezTo>
                  <a:cubicBezTo>
                    <a:pt x="325111" y="23416"/>
                    <a:pt x="325866" y="26287"/>
                    <a:pt x="324960" y="28855"/>
                  </a:cubicBezTo>
                  <a:cubicBezTo>
                    <a:pt x="319823" y="45171"/>
                    <a:pt x="310910" y="61940"/>
                    <a:pt x="297615" y="80069"/>
                  </a:cubicBezTo>
                  <a:cubicBezTo>
                    <a:pt x="295198" y="96536"/>
                    <a:pt x="295500" y="111039"/>
                    <a:pt x="298371" y="124334"/>
                  </a:cubicBezTo>
                  <a:cubicBezTo>
                    <a:pt x="303658" y="148656"/>
                    <a:pt x="318312" y="169505"/>
                    <a:pt x="339765" y="183101"/>
                  </a:cubicBezTo>
                  <a:lnTo>
                    <a:pt x="343693" y="185670"/>
                  </a:lnTo>
                  <a:lnTo>
                    <a:pt x="335384" y="198813"/>
                  </a:lnTo>
                  <a:lnTo>
                    <a:pt x="331456" y="196245"/>
                  </a:lnTo>
                  <a:cubicBezTo>
                    <a:pt x="306529" y="180382"/>
                    <a:pt x="289457" y="156059"/>
                    <a:pt x="283263" y="127657"/>
                  </a:cubicBezTo>
                  <a:cubicBezTo>
                    <a:pt x="281450" y="119348"/>
                    <a:pt x="280544" y="110737"/>
                    <a:pt x="280544" y="101673"/>
                  </a:cubicBezTo>
                  <a:cubicBezTo>
                    <a:pt x="273141" y="110435"/>
                    <a:pt x="265588" y="118895"/>
                    <a:pt x="258034" y="127204"/>
                  </a:cubicBezTo>
                  <a:cubicBezTo>
                    <a:pt x="251991" y="134002"/>
                    <a:pt x="245797" y="140801"/>
                    <a:pt x="239905" y="147599"/>
                  </a:cubicBezTo>
                  <a:cubicBezTo>
                    <a:pt x="236884" y="151074"/>
                    <a:pt x="233711" y="154851"/>
                    <a:pt x="230690" y="158627"/>
                  </a:cubicBezTo>
                  <a:cubicBezTo>
                    <a:pt x="234466" y="169203"/>
                    <a:pt x="235675" y="180684"/>
                    <a:pt x="234315" y="192619"/>
                  </a:cubicBezTo>
                  <a:cubicBezTo>
                    <a:pt x="231747" y="215582"/>
                    <a:pt x="221021" y="236581"/>
                    <a:pt x="210597" y="256976"/>
                  </a:cubicBezTo>
                  <a:cubicBezTo>
                    <a:pt x="204403" y="268458"/>
                    <a:pt x="195640" y="274803"/>
                    <a:pt x="186274" y="274803"/>
                  </a:cubicBezTo>
                  <a:close/>
                  <a:moveTo>
                    <a:pt x="218150" y="174943"/>
                  </a:moveTo>
                  <a:cubicBezTo>
                    <a:pt x="196245" y="205914"/>
                    <a:pt x="187180" y="233107"/>
                    <a:pt x="190504" y="257732"/>
                  </a:cubicBezTo>
                  <a:cubicBezTo>
                    <a:pt x="193223" y="255617"/>
                    <a:pt x="195338" y="252142"/>
                    <a:pt x="196245" y="250329"/>
                  </a:cubicBezTo>
                  <a:cubicBezTo>
                    <a:pt x="206065" y="231143"/>
                    <a:pt x="216186" y="211503"/>
                    <a:pt x="218453" y="191410"/>
                  </a:cubicBezTo>
                  <a:cubicBezTo>
                    <a:pt x="218906" y="185670"/>
                    <a:pt x="218906" y="180231"/>
                    <a:pt x="218150" y="174943"/>
                  </a:cubicBezTo>
                  <a:close/>
                  <a:moveTo>
                    <a:pt x="61487" y="148052"/>
                  </a:moveTo>
                  <a:cubicBezTo>
                    <a:pt x="61185" y="163311"/>
                    <a:pt x="61185" y="178418"/>
                    <a:pt x="61185" y="193374"/>
                  </a:cubicBezTo>
                  <a:cubicBezTo>
                    <a:pt x="61185" y="200022"/>
                    <a:pt x="61336" y="206971"/>
                    <a:pt x="64357" y="212712"/>
                  </a:cubicBezTo>
                  <a:cubicBezTo>
                    <a:pt x="66019" y="216035"/>
                    <a:pt x="69947" y="220115"/>
                    <a:pt x="75386" y="221927"/>
                  </a:cubicBezTo>
                  <a:cubicBezTo>
                    <a:pt x="83544" y="204403"/>
                    <a:pt x="87925" y="185368"/>
                    <a:pt x="87925" y="166332"/>
                  </a:cubicBezTo>
                  <a:cubicBezTo>
                    <a:pt x="78709" y="162404"/>
                    <a:pt x="70098" y="156512"/>
                    <a:pt x="61487" y="148052"/>
                  </a:cubicBezTo>
                  <a:close/>
                  <a:moveTo>
                    <a:pt x="62091" y="125391"/>
                  </a:moveTo>
                  <a:cubicBezTo>
                    <a:pt x="64811" y="129017"/>
                    <a:pt x="67530" y="131887"/>
                    <a:pt x="69645" y="134154"/>
                  </a:cubicBezTo>
                  <a:cubicBezTo>
                    <a:pt x="75386" y="140196"/>
                    <a:pt x="80975" y="144729"/>
                    <a:pt x="86565" y="148355"/>
                  </a:cubicBezTo>
                  <a:cubicBezTo>
                    <a:pt x="85961" y="144124"/>
                    <a:pt x="85206" y="140045"/>
                    <a:pt x="84148" y="135815"/>
                  </a:cubicBezTo>
                  <a:cubicBezTo>
                    <a:pt x="82939" y="130981"/>
                    <a:pt x="81580" y="128564"/>
                    <a:pt x="79314" y="127204"/>
                  </a:cubicBezTo>
                  <a:cubicBezTo>
                    <a:pt x="76745" y="125693"/>
                    <a:pt x="72515" y="125240"/>
                    <a:pt x="68134" y="124636"/>
                  </a:cubicBezTo>
                  <a:cubicBezTo>
                    <a:pt x="66170" y="124334"/>
                    <a:pt x="64206" y="124183"/>
                    <a:pt x="62091" y="123880"/>
                  </a:cubicBezTo>
                  <a:lnTo>
                    <a:pt x="62091" y="125391"/>
                  </a:lnTo>
                  <a:close/>
                  <a:moveTo>
                    <a:pt x="172979" y="114665"/>
                  </a:moveTo>
                  <a:cubicBezTo>
                    <a:pt x="172828" y="118593"/>
                    <a:pt x="173130" y="122672"/>
                    <a:pt x="173584" y="126600"/>
                  </a:cubicBezTo>
                  <a:cubicBezTo>
                    <a:pt x="174037" y="123427"/>
                    <a:pt x="174188" y="120255"/>
                    <a:pt x="174037" y="117233"/>
                  </a:cubicBezTo>
                  <a:cubicBezTo>
                    <a:pt x="173584" y="116327"/>
                    <a:pt x="173282" y="115420"/>
                    <a:pt x="172979" y="114665"/>
                  </a:cubicBezTo>
                  <a:close/>
                  <a:moveTo>
                    <a:pt x="48344" y="79163"/>
                  </a:moveTo>
                  <a:cubicBezTo>
                    <a:pt x="46833" y="84450"/>
                    <a:pt x="46531" y="90040"/>
                    <a:pt x="47588" y="95932"/>
                  </a:cubicBezTo>
                  <a:cubicBezTo>
                    <a:pt x="47890" y="90191"/>
                    <a:pt x="48192" y="84601"/>
                    <a:pt x="48344" y="79163"/>
                  </a:cubicBezTo>
                  <a:lnTo>
                    <a:pt x="48344" y="79163"/>
                  </a:lnTo>
                  <a:close/>
                </a:path>
              </a:pathLst>
            </a:custGeom>
            <a:solidFill>
              <a:srgbClr val="084C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767899" y="3662204"/>
              <a:ext cx="196396" cy="120859"/>
            </a:xfrm>
            <a:custGeom>
              <a:avLst/>
              <a:gdLst>
                <a:gd name="connsiteX0" fmla="*/ 11357 w 196395"/>
                <a:gd name="connsiteY0" fmla="*/ 86888 h 120858"/>
                <a:gd name="connsiteX1" fmla="*/ 29033 w 196395"/>
                <a:gd name="connsiteY1" fmla="*/ 66644 h 120858"/>
                <a:gd name="connsiteX2" fmla="*/ 106987 w 196395"/>
                <a:gd name="connsiteY2" fmla="*/ 21624 h 120858"/>
                <a:gd name="connsiteX3" fmla="*/ 142036 w 196395"/>
                <a:gd name="connsiteY3" fmla="*/ 11351 h 120858"/>
                <a:gd name="connsiteX4" fmla="*/ 176481 w 196395"/>
                <a:gd name="connsiteY4" fmla="*/ 20416 h 120858"/>
                <a:gd name="connsiteX5" fmla="*/ 192344 w 196395"/>
                <a:gd name="connsiteY5" fmla="*/ 40357 h 120858"/>
                <a:gd name="connsiteX6" fmla="*/ 174668 w 196395"/>
                <a:gd name="connsiteY6" fmla="*/ 60601 h 120858"/>
                <a:gd name="connsiteX7" fmla="*/ 159259 w 196395"/>
                <a:gd name="connsiteY7" fmla="*/ 69515 h 120858"/>
                <a:gd name="connsiteX8" fmla="*/ 137504 w 196395"/>
                <a:gd name="connsiteY8" fmla="*/ 56975 h 120858"/>
                <a:gd name="connsiteX9" fmla="*/ 154273 w 196395"/>
                <a:gd name="connsiteY9" fmla="*/ 47307 h 120858"/>
                <a:gd name="connsiteX10" fmla="*/ 156237 w 196395"/>
                <a:gd name="connsiteY10" fmla="*/ 32955 h 120858"/>
                <a:gd name="connsiteX11" fmla="*/ 131310 w 196395"/>
                <a:gd name="connsiteY11" fmla="*/ 34163 h 120858"/>
                <a:gd name="connsiteX12" fmla="*/ 50183 w 196395"/>
                <a:gd name="connsiteY12" fmla="*/ 80996 h 120858"/>
                <a:gd name="connsiteX13" fmla="*/ 48370 w 196395"/>
                <a:gd name="connsiteY13" fmla="*/ 95348 h 120858"/>
                <a:gd name="connsiteX14" fmla="*/ 73147 w 196395"/>
                <a:gd name="connsiteY14" fmla="*/ 94291 h 120858"/>
                <a:gd name="connsiteX15" fmla="*/ 95354 w 196395"/>
                <a:gd name="connsiteY15" fmla="*/ 81449 h 120858"/>
                <a:gd name="connsiteX16" fmla="*/ 117109 w 196395"/>
                <a:gd name="connsiteY16" fmla="*/ 93988 h 120858"/>
                <a:gd name="connsiteX17" fmla="*/ 96563 w 196395"/>
                <a:gd name="connsiteY17" fmla="*/ 105772 h 120858"/>
                <a:gd name="connsiteX18" fmla="*/ 61514 w 196395"/>
                <a:gd name="connsiteY18" fmla="*/ 116045 h 120858"/>
                <a:gd name="connsiteX19" fmla="*/ 27069 w 196395"/>
                <a:gd name="connsiteY19" fmla="*/ 106981 h 120858"/>
                <a:gd name="connsiteX20" fmla="*/ 11357 w 196395"/>
                <a:gd name="connsiteY20" fmla="*/ 86888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395" h="120858">
                  <a:moveTo>
                    <a:pt x="11357" y="86888"/>
                  </a:moveTo>
                  <a:cubicBezTo>
                    <a:pt x="11811" y="79939"/>
                    <a:pt x="17702" y="73291"/>
                    <a:pt x="29033" y="66644"/>
                  </a:cubicBezTo>
                  <a:lnTo>
                    <a:pt x="106987" y="21624"/>
                  </a:lnTo>
                  <a:cubicBezTo>
                    <a:pt x="118318" y="15128"/>
                    <a:pt x="129950" y="11653"/>
                    <a:pt x="142036" y="11351"/>
                  </a:cubicBezTo>
                  <a:cubicBezTo>
                    <a:pt x="153971" y="11049"/>
                    <a:pt x="165453" y="14071"/>
                    <a:pt x="176481" y="20416"/>
                  </a:cubicBezTo>
                  <a:cubicBezTo>
                    <a:pt x="187509" y="26761"/>
                    <a:pt x="192797" y="33408"/>
                    <a:pt x="192344" y="40357"/>
                  </a:cubicBezTo>
                  <a:cubicBezTo>
                    <a:pt x="191890" y="47307"/>
                    <a:pt x="185999" y="53954"/>
                    <a:pt x="174668" y="60601"/>
                  </a:cubicBezTo>
                  <a:lnTo>
                    <a:pt x="159259" y="69515"/>
                  </a:lnTo>
                  <a:lnTo>
                    <a:pt x="137504" y="56975"/>
                  </a:lnTo>
                  <a:lnTo>
                    <a:pt x="154273" y="47307"/>
                  </a:lnTo>
                  <a:cubicBezTo>
                    <a:pt x="163186" y="42170"/>
                    <a:pt x="163942" y="37336"/>
                    <a:pt x="156237" y="32955"/>
                  </a:cubicBezTo>
                  <a:cubicBezTo>
                    <a:pt x="148532" y="28574"/>
                    <a:pt x="140223" y="28876"/>
                    <a:pt x="131310" y="34163"/>
                  </a:cubicBezTo>
                  <a:lnTo>
                    <a:pt x="50183" y="80996"/>
                  </a:lnTo>
                  <a:cubicBezTo>
                    <a:pt x="41270" y="86133"/>
                    <a:pt x="40666" y="90816"/>
                    <a:pt x="48370" y="95348"/>
                  </a:cubicBezTo>
                  <a:cubicBezTo>
                    <a:pt x="56075" y="99729"/>
                    <a:pt x="64233" y="99427"/>
                    <a:pt x="73147" y="94291"/>
                  </a:cubicBezTo>
                  <a:lnTo>
                    <a:pt x="95354" y="81449"/>
                  </a:lnTo>
                  <a:lnTo>
                    <a:pt x="117109" y="93988"/>
                  </a:lnTo>
                  <a:lnTo>
                    <a:pt x="96563" y="105772"/>
                  </a:lnTo>
                  <a:cubicBezTo>
                    <a:pt x="85232" y="112269"/>
                    <a:pt x="73600" y="115743"/>
                    <a:pt x="61514" y="116045"/>
                  </a:cubicBezTo>
                  <a:cubicBezTo>
                    <a:pt x="49579" y="116347"/>
                    <a:pt x="37946" y="113326"/>
                    <a:pt x="27069" y="106981"/>
                  </a:cubicBezTo>
                  <a:cubicBezTo>
                    <a:pt x="16192" y="100485"/>
                    <a:pt x="10904" y="93837"/>
                    <a:pt x="11357" y="86888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833642" y="3700144"/>
              <a:ext cx="226611" cy="135966"/>
            </a:xfrm>
            <a:custGeom>
              <a:avLst/>
              <a:gdLst>
                <a:gd name="connsiteX0" fmla="*/ 156361 w 226610"/>
                <a:gd name="connsiteY0" fmla="*/ 11331 h 135966"/>
                <a:gd name="connsiteX1" fmla="*/ 218906 w 226610"/>
                <a:gd name="connsiteY1" fmla="*/ 47437 h 135966"/>
                <a:gd name="connsiteX2" fmla="*/ 198209 w 226610"/>
                <a:gd name="connsiteY2" fmla="*/ 59372 h 135966"/>
                <a:gd name="connsiteX3" fmla="*/ 158627 w 226610"/>
                <a:gd name="connsiteY3" fmla="*/ 36409 h 135966"/>
                <a:gd name="connsiteX4" fmla="*/ 120255 w 226610"/>
                <a:gd name="connsiteY4" fmla="*/ 58617 h 135966"/>
                <a:gd name="connsiteX5" fmla="*/ 151829 w 226610"/>
                <a:gd name="connsiteY5" fmla="*/ 76745 h 135966"/>
                <a:gd name="connsiteX6" fmla="*/ 131132 w 226610"/>
                <a:gd name="connsiteY6" fmla="*/ 88680 h 135966"/>
                <a:gd name="connsiteX7" fmla="*/ 99558 w 226610"/>
                <a:gd name="connsiteY7" fmla="*/ 70552 h 135966"/>
                <a:gd name="connsiteX8" fmla="*/ 54991 w 226610"/>
                <a:gd name="connsiteY8" fmla="*/ 96234 h 135966"/>
                <a:gd name="connsiteX9" fmla="*/ 94572 w 226610"/>
                <a:gd name="connsiteY9" fmla="*/ 119197 h 135966"/>
                <a:gd name="connsiteX10" fmla="*/ 73875 w 226610"/>
                <a:gd name="connsiteY10" fmla="*/ 131132 h 135966"/>
                <a:gd name="connsiteX11" fmla="*/ 11331 w 226610"/>
                <a:gd name="connsiteY11" fmla="*/ 95025 h 135966"/>
                <a:gd name="connsiteX12" fmla="*/ 156361 w 226610"/>
                <a:gd name="connsiteY12" fmla="*/ 11331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610" h="135966">
                  <a:moveTo>
                    <a:pt x="156361" y="11331"/>
                  </a:moveTo>
                  <a:lnTo>
                    <a:pt x="218906" y="47437"/>
                  </a:lnTo>
                  <a:lnTo>
                    <a:pt x="198209" y="59372"/>
                  </a:lnTo>
                  <a:lnTo>
                    <a:pt x="158627" y="36409"/>
                  </a:lnTo>
                  <a:lnTo>
                    <a:pt x="120255" y="58617"/>
                  </a:lnTo>
                  <a:lnTo>
                    <a:pt x="151829" y="76745"/>
                  </a:lnTo>
                  <a:lnTo>
                    <a:pt x="131132" y="88680"/>
                  </a:lnTo>
                  <a:lnTo>
                    <a:pt x="99558" y="70552"/>
                  </a:lnTo>
                  <a:lnTo>
                    <a:pt x="54991" y="96234"/>
                  </a:lnTo>
                  <a:lnTo>
                    <a:pt x="94572" y="119197"/>
                  </a:lnTo>
                  <a:lnTo>
                    <a:pt x="73875" y="131132"/>
                  </a:lnTo>
                  <a:lnTo>
                    <a:pt x="11331" y="95025"/>
                  </a:lnTo>
                  <a:lnTo>
                    <a:pt x="15636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909179" y="3743804"/>
              <a:ext cx="211503" cy="135966"/>
            </a:xfrm>
            <a:custGeom>
              <a:avLst/>
              <a:gdLst>
                <a:gd name="connsiteX0" fmla="*/ 156512 w 211503"/>
                <a:gd name="connsiteY0" fmla="*/ 11331 h 135966"/>
                <a:gd name="connsiteX1" fmla="*/ 190504 w 211503"/>
                <a:gd name="connsiteY1" fmla="*/ 30970 h 135966"/>
                <a:gd name="connsiteX2" fmla="*/ 208180 w 211503"/>
                <a:gd name="connsiteY2" fmla="*/ 50610 h 135966"/>
                <a:gd name="connsiteX3" fmla="*/ 191108 w 211503"/>
                <a:gd name="connsiteY3" fmla="*/ 69796 h 135966"/>
                <a:gd name="connsiteX4" fmla="*/ 182195 w 211503"/>
                <a:gd name="connsiteY4" fmla="*/ 74933 h 135966"/>
                <a:gd name="connsiteX5" fmla="*/ 138535 w 211503"/>
                <a:gd name="connsiteY5" fmla="*/ 82789 h 135966"/>
                <a:gd name="connsiteX6" fmla="*/ 138081 w 211503"/>
                <a:gd name="connsiteY6" fmla="*/ 83091 h 135966"/>
                <a:gd name="connsiteX7" fmla="*/ 139743 w 211503"/>
                <a:gd name="connsiteY7" fmla="*/ 95781 h 135966"/>
                <a:gd name="connsiteX8" fmla="*/ 122672 w 211503"/>
                <a:gd name="connsiteY8" fmla="*/ 109680 h 135966"/>
                <a:gd name="connsiteX9" fmla="*/ 97140 w 211503"/>
                <a:gd name="connsiteY9" fmla="*/ 124334 h 135966"/>
                <a:gd name="connsiteX10" fmla="*/ 87472 w 211503"/>
                <a:gd name="connsiteY10" fmla="*/ 130377 h 135966"/>
                <a:gd name="connsiteX11" fmla="*/ 82033 w 211503"/>
                <a:gd name="connsiteY11" fmla="*/ 135966 h 135966"/>
                <a:gd name="connsiteX12" fmla="*/ 58617 w 211503"/>
                <a:gd name="connsiteY12" fmla="*/ 122521 h 135966"/>
                <a:gd name="connsiteX13" fmla="*/ 63602 w 211503"/>
                <a:gd name="connsiteY13" fmla="*/ 117687 h 135966"/>
                <a:gd name="connsiteX14" fmla="*/ 74328 w 211503"/>
                <a:gd name="connsiteY14" fmla="*/ 111039 h 135966"/>
                <a:gd name="connsiteX15" fmla="*/ 100917 w 211503"/>
                <a:gd name="connsiteY15" fmla="*/ 95781 h 135966"/>
                <a:gd name="connsiteX16" fmla="*/ 111644 w 211503"/>
                <a:gd name="connsiteY16" fmla="*/ 85961 h 135966"/>
                <a:gd name="connsiteX17" fmla="*/ 104392 w 211503"/>
                <a:gd name="connsiteY17" fmla="*/ 77199 h 135966"/>
                <a:gd name="connsiteX18" fmla="*/ 96536 w 211503"/>
                <a:gd name="connsiteY18" fmla="*/ 72667 h 135966"/>
                <a:gd name="connsiteX19" fmla="*/ 34294 w 211503"/>
                <a:gd name="connsiteY19" fmla="*/ 108622 h 135966"/>
                <a:gd name="connsiteX20" fmla="*/ 11331 w 211503"/>
                <a:gd name="connsiteY20" fmla="*/ 95328 h 135966"/>
                <a:gd name="connsiteX21" fmla="*/ 156512 w 211503"/>
                <a:gd name="connsiteY21" fmla="*/ 11331 h 135966"/>
                <a:gd name="connsiteX22" fmla="*/ 125542 w 211503"/>
                <a:gd name="connsiteY22" fmla="*/ 65415 h 135966"/>
                <a:gd name="connsiteX23" fmla="*/ 139441 w 211503"/>
                <a:gd name="connsiteY23" fmla="*/ 69343 h 135966"/>
                <a:gd name="connsiteX24" fmla="*/ 154700 w 211503"/>
                <a:gd name="connsiteY24" fmla="*/ 64509 h 135966"/>
                <a:gd name="connsiteX25" fmla="*/ 165879 w 211503"/>
                <a:gd name="connsiteY25" fmla="*/ 58012 h 135966"/>
                <a:gd name="connsiteX26" fmla="*/ 174490 w 211503"/>
                <a:gd name="connsiteY26" fmla="*/ 49854 h 135966"/>
                <a:gd name="connsiteX27" fmla="*/ 169203 w 211503"/>
                <a:gd name="connsiteY27" fmla="*/ 42754 h 135966"/>
                <a:gd name="connsiteX28" fmla="*/ 158778 w 211503"/>
                <a:gd name="connsiteY28" fmla="*/ 36711 h 135966"/>
                <a:gd name="connsiteX29" fmla="*/ 117233 w 211503"/>
                <a:gd name="connsiteY29" fmla="*/ 60732 h 135966"/>
                <a:gd name="connsiteX30" fmla="*/ 125542 w 211503"/>
                <a:gd name="connsiteY30" fmla="*/ 65415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1503" h="135966">
                  <a:moveTo>
                    <a:pt x="156512" y="11331"/>
                  </a:moveTo>
                  <a:lnTo>
                    <a:pt x="190504" y="30970"/>
                  </a:lnTo>
                  <a:cubicBezTo>
                    <a:pt x="202288" y="37768"/>
                    <a:pt x="208180" y="44416"/>
                    <a:pt x="208180" y="50610"/>
                  </a:cubicBezTo>
                  <a:cubicBezTo>
                    <a:pt x="208180" y="56955"/>
                    <a:pt x="202439" y="63300"/>
                    <a:pt x="191108" y="69796"/>
                  </a:cubicBezTo>
                  <a:lnTo>
                    <a:pt x="182195" y="74933"/>
                  </a:lnTo>
                  <a:cubicBezTo>
                    <a:pt x="167088" y="83695"/>
                    <a:pt x="152584" y="86263"/>
                    <a:pt x="138535" y="82789"/>
                  </a:cubicBezTo>
                  <a:lnTo>
                    <a:pt x="138081" y="83091"/>
                  </a:lnTo>
                  <a:cubicBezTo>
                    <a:pt x="142009" y="87321"/>
                    <a:pt x="142463" y="91551"/>
                    <a:pt x="139743" y="95781"/>
                  </a:cubicBezTo>
                  <a:cubicBezTo>
                    <a:pt x="136873" y="100011"/>
                    <a:pt x="131283" y="104694"/>
                    <a:pt x="122672" y="109680"/>
                  </a:cubicBezTo>
                  <a:lnTo>
                    <a:pt x="97140" y="124334"/>
                  </a:lnTo>
                  <a:cubicBezTo>
                    <a:pt x="93061" y="126751"/>
                    <a:pt x="89738" y="128715"/>
                    <a:pt x="87472" y="130377"/>
                  </a:cubicBezTo>
                  <a:cubicBezTo>
                    <a:pt x="85206" y="132039"/>
                    <a:pt x="83393" y="133851"/>
                    <a:pt x="82033" y="135966"/>
                  </a:cubicBezTo>
                  <a:lnTo>
                    <a:pt x="58617" y="122521"/>
                  </a:lnTo>
                  <a:cubicBezTo>
                    <a:pt x="60127" y="120708"/>
                    <a:pt x="61789" y="119046"/>
                    <a:pt x="63602" y="117687"/>
                  </a:cubicBezTo>
                  <a:cubicBezTo>
                    <a:pt x="65415" y="116327"/>
                    <a:pt x="69041" y="114061"/>
                    <a:pt x="74328" y="111039"/>
                  </a:cubicBezTo>
                  <a:lnTo>
                    <a:pt x="100917" y="95781"/>
                  </a:lnTo>
                  <a:cubicBezTo>
                    <a:pt x="107565" y="92004"/>
                    <a:pt x="111039" y="88680"/>
                    <a:pt x="111644" y="85961"/>
                  </a:cubicBezTo>
                  <a:cubicBezTo>
                    <a:pt x="112097" y="83242"/>
                    <a:pt x="109680" y="80220"/>
                    <a:pt x="104392" y="77199"/>
                  </a:cubicBezTo>
                  <a:lnTo>
                    <a:pt x="96536" y="72667"/>
                  </a:lnTo>
                  <a:lnTo>
                    <a:pt x="34294" y="108622"/>
                  </a:lnTo>
                  <a:lnTo>
                    <a:pt x="11331" y="95328"/>
                  </a:lnTo>
                  <a:lnTo>
                    <a:pt x="156512" y="11331"/>
                  </a:lnTo>
                  <a:close/>
                  <a:moveTo>
                    <a:pt x="125542" y="65415"/>
                  </a:moveTo>
                  <a:cubicBezTo>
                    <a:pt x="130074" y="68134"/>
                    <a:pt x="134758" y="69343"/>
                    <a:pt x="139441" y="69343"/>
                  </a:cubicBezTo>
                  <a:cubicBezTo>
                    <a:pt x="144124" y="69343"/>
                    <a:pt x="149110" y="67681"/>
                    <a:pt x="154700" y="64509"/>
                  </a:cubicBezTo>
                  <a:lnTo>
                    <a:pt x="165879" y="58012"/>
                  </a:lnTo>
                  <a:cubicBezTo>
                    <a:pt x="171166" y="54991"/>
                    <a:pt x="174037" y="52272"/>
                    <a:pt x="174490" y="49854"/>
                  </a:cubicBezTo>
                  <a:cubicBezTo>
                    <a:pt x="174943" y="47437"/>
                    <a:pt x="173131" y="45020"/>
                    <a:pt x="169203" y="42754"/>
                  </a:cubicBezTo>
                  <a:lnTo>
                    <a:pt x="158778" y="36711"/>
                  </a:lnTo>
                  <a:lnTo>
                    <a:pt x="117233" y="60732"/>
                  </a:lnTo>
                  <a:lnTo>
                    <a:pt x="125542" y="65415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1010701" y="3788673"/>
              <a:ext cx="211503" cy="120859"/>
            </a:xfrm>
            <a:custGeom>
              <a:avLst/>
              <a:gdLst>
                <a:gd name="connsiteX0" fmla="*/ 135815 w 211503"/>
                <a:gd name="connsiteY0" fmla="*/ 37164 h 120858"/>
                <a:gd name="connsiteX1" fmla="*/ 111795 w 211503"/>
                <a:gd name="connsiteY1" fmla="*/ 23265 h 120858"/>
                <a:gd name="connsiteX2" fmla="*/ 132492 w 211503"/>
                <a:gd name="connsiteY2" fmla="*/ 11331 h 120858"/>
                <a:gd name="connsiteX3" fmla="*/ 203496 w 211503"/>
                <a:gd name="connsiteY3" fmla="*/ 52272 h 120858"/>
                <a:gd name="connsiteX4" fmla="*/ 182799 w 211503"/>
                <a:gd name="connsiteY4" fmla="*/ 64206 h 120858"/>
                <a:gd name="connsiteX5" fmla="*/ 158778 w 211503"/>
                <a:gd name="connsiteY5" fmla="*/ 50308 h 120858"/>
                <a:gd name="connsiteX6" fmla="*/ 34294 w 211503"/>
                <a:gd name="connsiteY6" fmla="*/ 122219 h 120858"/>
                <a:gd name="connsiteX7" fmla="*/ 11331 w 211503"/>
                <a:gd name="connsiteY7" fmla="*/ 108924 h 120858"/>
                <a:gd name="connsiteX8" fmla="*/ 135815 w 211503"/>
                <a:gd name="connsiteY8" fmla="*/ 37164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03" h="120858">
                  <a:moveTo>
                    <a:pt x="135815" y="37164"/>
                  </a:moveTo>
                  <a:lnTo>
                    <a:pt x="111795" y="23265"/>
                  </a:lnTo>
                  <a:lnTo>
                    <a:pt x="132492" y="11331"/>
                  </a:lnTo>
                  <a:lnTo>
                    <a:pt x="203496" y="52272"/>
                  </a:lnTo>
                  <a:lnTo>
                    <a:pt x="182799" y="64206"/>
                  </a:lnTo>
                  <a:lnTo>
                    <a:pt x="158778" y="50308"/>
                  </a:lnTo>
                  <a:lnTo>
                    <a:pt x="34294" y="122219"/>
                  </a:lnTo>
                  <a:lnTo>
                    <a:pt x="11331" y="108924"/>
                  </a:lnTo>
                  <a:lnTo>
                    <a:pt x="135815" y="37164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1068864" y="3835959"/>
              <a:ext cx="181288" cy="105752"/>
            </a:xfrm>
            <a:custGeom>
              <a:avLst/>
              <a:gdLst>
                <a:gd name="connsiteX0" fmla="*/ 156512 w 181288"/>
                <a:gd name="connsiteY0" fmla="*/ 11331 h 105751"/>
                <a:gd name="connsiteX1" fmla="*/ 179476 w 181288"/>
                <a:gd name="connsiteY1" fmla="*/ 24625 h 105751"/>
                <a:gd name="connsiteX2" fmla="*/ 34294 w 181288"/>
                <a:gd name="connsiteY2" fmla="*/ 108471 h 105751"/>
                <a:gd name="connsiteX3" fmla="*/ 11331 w 181288"/>
                <a:gd name="connsiteY3" fmla="*/ 95176 h 105751"/>
                <a:gd name="connsiteX4" fmla="*/ 156512 w 181288"/>
                <a:gd name="connsiteY4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88" h="105751">
                  <a:moveTo>
                    <a:pt x="156512" y="11331"/>
                  </a:moveTo>
                  <a:lnTo>
                    <a:pt x="179476" y="24625"/>
                  </a:lnTo>
                  <a:lnTo>
                    <a:pt x="34294" y="108471"/>
                  </a:lnTo>
                  <a:lnTo>
                    <a:pt x="11331" y="95176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1108899" y="3859073"/>
              <a:ext cx="226611" cy="105752"/>
            </a:xfrm>
            <a:custGeom>
              <a:avLst/>
              <a:gdLst>
                <a:gd name="connsiteX0" fmla="*/ 156512 w 226610"/>
                <a:gd name="connsiteY0" fmla="*/ 11331 h 105751"/>
                <a:gd name="connsiteX1" fmla="*/ 217244 w 226610"/>
                <a:gd name="connsiteY1" fmla="*/ 46380 h 105751"/>
                <a:gd name="connsiteX2" fmla="*/ 196547 w 226610"/>
                <a:gd name="connsiteY2" fmla="*/ 58314 h 105751"/>
                <a:gd name="connsiteX3" fmla="*/ 158778 w 226610"/>
                <a:gd name="connsiteY3" fmla="*/ 36560 h 105751"/>
                <a:gd name="connsiteX4" fmla="*/ 118291 w 226610"/>
                <a:gd name="connsiteY4" fmla="*/ 59976 h 105751"/>
                <a:gd name="connsiteX5" fmla="*/ 147901 w 226610"/>
                <a:gd name="connsiteY5" fmla="*/ 77048 h 105751"/>
                <a:gd name="connsiteX6" fmla="*/ 127204 w 226610"/>
                <a:gd name="connsiteY6" fmla="*/ 88982 h 105751"/>
                <a:gd name="connsiteX7" fmla="*/ 97594 w 226610"/>
                <a:gd name="connsiteY7" fmla="*/ 71911 h 105751"/>
                <a:gd name="connsiteX8" fmla="*/ 34294 w 226610"/>
                <a:gd name="connsiteY8" fmla="*/ 108471 h 105751"/>
                <a:gd name="connsiteX9" fmla="*/ 11331 w 226610"/>
                <a:gd name="connsiteY9" fmla="*/ 95176 h 105751"/>
                <a:gd name="connsiteX10" fmla="*/ 156512 w 226610"/>
                <a:gd name="connsiteY10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0" h="105751">
                  <a:moveTo>
                    <a:pt x="156512" y="11331"/>
                  </a:moveTo>
                  <a:lnTo>
                    <a:pt x="217244" y="46380"/>
                  </a:lnTo>
                  <a:lnTo>
                    <a:pt x="196547" y="58314"/>
                  </a:lnTo>
                  <a:lnTo>
                    <a:pt x="158778" y="36560"/>
                  </a:lnTo>
                  <a:lnTo>
                    <a:pt x="118291" y="59976"/>
                  </a:lnTo>
                  <a:lnTo>
                    <a:pt x="147901" y="77048"/>
                  </a:lnTo>
                  <a:lnTo>
                    <a:pt x="127204" y="88982"/>
                  </a:lnTo>
                  <a:lnTo>
                    <a:pt x="97594" y="71911"/>
                  </a:lnTo>
                  <a:lnTo>
                    <a:pt x="34294" y="108471"/>
                  </a:lnTo>
                  <a:lnTo>
                    <a:pt x="11331" y="95176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1180659" y="3900619"/>
              <a:ext cx="181288" cy="105752"/>
            </a:xfrm>
            <a:custGeom>
              <a:avLst/>
              <a:gdLst>
                <a:gd name="connsiteX0" fmla="*/ 156512 w 181288"/>
                <a:gd name="connsiteY0" fmla="*/ 11331 h 105751"/>
                <a:gd name="connsiteX1" fmla="*/ 179476 w 181288"/>
                <a:gd name="connsiteY1" fmla="*/ 24625 h 105751"/>
                <a:gd name="connsiteX2" fmla="*/ 34294 w 181288"/>
                <a:gd name="connsiteY2" fmla="*/ 108320 h 105751"/>
                <a:gd name="connsiteX3" fmla="*/ 11331 w 181288"/>
                <a:gd name="connsiteY3" fmla="*/ 95025 h 105751"/>
                <a:gd name="connsiteX4" fmla="*/ 156512 w 181288"/>
                <a:gd name="connsiteY4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88" h="105751">
                  <a:moveTo>
                    <a:pt x="156512" y="11331"/>
                  </a:moveTo>
                  <a:lnTo>
                    <a:pt x="179476" y="24625"/>
                  </a:lnTo>
                  <a:lnTo>
                    <a:pt x="34294" y="108320"/>
                  </a:lnTo>
                  <a:lnTo>
                    <a:pt x="11331" y="95025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1235169" y="3932021"/>
              <a:ext cx="196396" cy="120859"/>
            </a:xfrm>
            <a:custGeom>
              <a:avLst/>
              <a:gdLst>
                <a:gd name="connsiteX0" fmla="*/ 11357 w 196395"/>
                <a:gd name="connsiteY0" fmla="*/ 86888 h 120858"/>
                <a:gd name="connsiteX1" fmla="*/ 29033 w 196395"/>
                <a:gd name="connsiteY1" fmla="*/ 66644 h 120858"/>
                <a:gd name="connsiteX2" fmla="*/ 106987 w 196395"/>
                <a:gd name="connsiteY2" fmla="*/ 21624 h 120858"/>
                <a:gd name="connsiteX3" fmla="*/ 142036 w 196395"/>
                <a:gd name="connsiteY3" fmla="*/ 11351 h 120858"/>
                <a:gd name="connsiteX4" fmla="*/ 176481 w 196395"/>
                <a:gd name="connsiteY4" fmla="*/ 20416 h 120858"/>
                <a:gd name="connsiteX5" fmla="*/ 192344 w 196395"/>
                <a:gd name="connsiteY5" fmla="*/ 40357 h 120858"/>
                <a:gd name="connsiteX6" fmla="*/ 174668 w 196395"/>
                <a:gd name="connsiteY6" fmla="*/ 60601 h 120858"/>
                <a:gd name="connsiteX7" fmla="*/ 159259 w 196395"/>
                <a:gd name="connsiteY7" fmla="*/ 69515 h 120858"/>
                <a:gd name="connsiteX8" fmla="*/ 137504 w 196395"/>
                <a:gd name="connsiteY8" fmla="*/ 56975 h 120858"/>
                <a:gd name="connsiteX9" fmla="*/ 154273 w 196395"/>
                <a:gd name="connsiteY9" fmla="*/ 47307 h 120858"/>
                <a:gd name="connsiteX10" fmla="*/ 156237 w 196395"/>
                <a:gd name="connsiteY10" fmla="*/ 32955 h 120858"/>
                <a:gd name="connsiteX11" fmla="*/ 131310 w 196395"/>
                <a:gd name="connsiteY11" fmla="*/ 34163 h 120858"/>
                <a:gd name="connsiteX12" fmla="*/ 50183 w 196395"/>
                <a:gd name="connsiteY12" fmla="*/ 80996 h 120858"/>
                <a:gd name="connsiteX13" fmla="*/ 48371 w 196395"/>
                <a:gd name="connsiteY13" fmla="*/ 95348 h 120858"/>
                <a:gd name="connsiteX14" fmla="*/ 73147 w 196395"/>
                <a:gd name="connsiteY14" fmla="*/ 94291 h 120858"/>
                <a:gd name="connsiteX15" fmla="*/ 95354 w 196395"/>
                <a:gd name="connsiteY15" fmla="*/ 81449 h 120858"/>
                <a:gd name="connsiteX16" fmla="*/ 117109 w 196395"/>
                <a:gd name="connsiteY16" fmla="*/ 93988 h 120858"/>
                <a:gd name="connsiteX17" fmla="*/ 96563 w 196395"/>
                <a:gd name="connsiteY17" fmla="*/ 105772 h 120858"/>
                <a:gd name="connsiteX18" fmla="*/ 61514 w 196395"/>
                <a:gd name="connsiteY18" fmla="*/ 116045 h 120858"/>
                <a:gd name="connsiteX19" fmla="*/ 27069 w 196395"/>
                <a:gd name="connsiteY19" fmla="*/ 106981 h 120858"/>
                <a:gd name="connsiteX20" fmla="*/ 11357 w 196395"/>
                <a:gd name="connsiteY20" fmla="*/ 86888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395" h="120858">
                  <a:moveTo>
                    <a:pt x="11357" y="86888"/>
                  </a:moveTo>
                  <a:cubicBezTo>
                    <a:pt x="11811" y="79939"/>
                    <a:pt x="17703" y="73291"/>
                    <a:pt x="29033" y="66644"/>
                  </a:cubicBezTo>
                  <a:lnTo>
                    <a:pt x="106987" y="21624"/>
                  </a:lnTo>
                  <a:cubicBezTo>
                    <a:pt x="118318" y="15128"/>
                    <a:pt x="129950" y="11653"/>
                    <a:pt x="142036" y="11351"/>
                  </a:cubicBezTo>
                  <a:cubicBezTo>
                    <a:pt x="153971" y="11049"/>
                    <a:pt x="165453" y="14070"/>
                    <a:pt x="176481" y="20416"/>
                  </a:cubicBezTo>
                  <a:cubicBezTo>
                    <a:pt x="187509" y="26761"/>
                    <a:pt x="192797" y="33408"/>
                    <a:pt x="192344" y="40357"/>
                  </a:cubicBezTo>
                  <a:cubicBezTo>
                    <a:pt x="191891" y="47307"/>
                    <a:pt x="185999" y="53954"/>
                    <a:pt x="174668" y="60601"/>
                  </a:cubicBezTo>
                  <a:lnTo>
                    <a:pt x="159259" y="69515"/>
                  </a:lnTo>
                  <a:lnTo>
                    <a:pt x="137504" y="56975"/>
                  </a:lnTo>
                  <a:lnTo>
                    <a:pt x="154273" y="47307"/>
                  </a:lnTo>
                  <a:cubicBezTo>
                    <a:pt x="163187" y="42170"/>
                    <a:pt x="163942" y="37336"/>
                    <a:pt x="156237" y="32955"/>
                  </a:cubicBezTo>
                  <a:cubicBezTo>
                    <a:pt x="148532" y="28574"/>
                    <a:pt x="140223" y="28876"/>
                    <a:pt x="131310" y="34163"/>
                  </a:cubicBezTo>
                  <a:lnTo>
                    <a:pt x="50183" y="80996"/>
                  </a:lnTo>
                  <a:cubicBezTo>
                    <a:pt x="41270" y="86133"/>
                    <a:pt x="40666" y="90816"/>
                    <a:pt x="48371" y="95348"/>
                  </a:cubicBezTo>
                  <a:cubicBezTo>
                    <a:pt x="56075" y="99729"/>
                    <a:pt x="64233" y="99427"/>
                    <a:pt x="73147" y="94291"/>
                  </a:cubicBezTo>
                  <a:lnTo>
                    <a:pt x="95354" y="81449"/>
                  </a:lnTo>
                  <a:lnTo>
                    <a:pt x="117109" y="93988"/>
                  </a:lnTo>
                  <a:lnTo>
                    <a:pt x="96563" y="105772"/>
                  </a:lnTo>
                  <a:cubicBezTo>
                    <a:pt x="85233" y="112268"/>
                    <a:pt x="73600" y="115743"/>
                    <a:pt x="61514" y="116045"/>
                  </a:cubicBezTo>
                  <a:cubicBezTo>
                    <a:pt x="49579" y="116347"/>
                    <a:pt x="37946" y="113326"/>
                    <a:pt x="27069" y="106981"/>
                  </a:cubicBezTo>
                  <a:cubicBezTo>
                    <a:pt x="16192" y="100334"/>
                    <a:pt x="10904" y="93686"/>
                    <a:pt x="11357" y="86888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1294568" y="3980083"/>
              <a:ext cx="211503" cy="135966"/>
            </a:xfrm>
            <a:custGeom>
              <a:avLst/>
              <a:gdLst>
                <a:gd name="connsiteX0" fmla="*/ 180382 w 211503"/>
                <a:gd name="connsiteY0" fmla="*/ 11331 h 135966"/>
                <a:gd name="connsiteX1" fmla="*/ 211503 w 211503"/>
                <a:gd name="connsiteY1" fmla="*/ 29308 h 135966"/>
                <a:gd name="connsiteX2" fmla="*/ 90191 w 211503"/>
                <a:gd name="connsiteY2" fmla="*/ 126902 h 135966"/>
                <a:gd name="connsiteX3" fmla="*/ 67228 w 211503"/>
                <a:gd name="connsiteY3" fmla="*/ 113608 h 135966"/>
                <a:gd name="connsiteX4" fmla="*/ 91853 w 211503"/>
                <a:gd name="connsiteY4" fmla="*/ 94572 h 135966"/>
                <a:gd name="connsiteX5" fmla="*/ 91400 w 211503"/>
                <a:gd name="connsiteY5" fmla="*/ 94875 h 135966"/>
                <a:gd name="connsiteX6" fmla="*/ 65264 w 211503"/>
                <a:gd name="connsiteY6" fmla="*/ 79767 h 135966"/>
                <a:gd name="connsiteX7" fmla="*/ 32632 w 211503"/>
                <a:gd name="connsiteY7" fmla="*/ 93817 h 135966"/>
                <a:gd name="connsiteX8" fmla="*/ 11331 w 211503"/>
                <a:gd name="connsiteY8" fmla="*/ 81580 h 135966"/>
                <a:gd name="connsiteX9" fmla="*/ 180382 w 211503"/>
                <a:gd name="connsiteY9" fmla="*/ 11331 h 135966"/>
                <a:gd name="connsiteX10" fmla="*/ 108320 w 211503"/>
                <a:gd name="connsiteY10" fmla="*/ 81882 h 135966"/>
                <a:gd name="connsiteX11" fmla="*/ 169807 w 211503"/>
                <a:gd name="connsiteY11" fmla="*/ 34596 h 135966"/>
                <a:gd name="connsiteX12" fmla="*/ 169354 w 211503"/>
                <a:gd name="connsiteY12" fmla="*/ 34294 h 135966"/>
                <a:gd name="connsiteX13" fmla="*/ 87623 w 211503"/>
                <a:gd name="connsiteY13" fmla="*/ 69947 h 135966"/>
                <a:gd name="connsiteX14" fmla="*/ 108320 w 211503"/>
                <a:gd name="connsiteY14" fmla="*/ 81882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1503" h="135966">
                  <a:moveTo>
                    <a:pt x="180382" y="11331"/>
                  </a:moveTo>
                  <a:lnTo>
                    <a:pt x="211503" y="29308"/>
                  </a:lnTo>
                  <a:lnTo>
                    <a:pt x="90191" y="126902"/>
                  </a:lnTo>
                  <a:lnTo>
                    <a:pt x="67228" y="113608"/>
                  </a:lnTo>
                  <a:lnTo>
                    <a:pt x="91853" y="94572"/>
                  </a:lnTo>
                  <a:lnTo>
                    <a:pt x="91400" y="94875"/>
                  </a:lnTo>
                  <a:lnTo>
                    <a:pt x="65264" y="79767"/>
                  </a:lnTo>
                  <a:lnTo>
                    <a:pt x="32632" y="93817"/>
                  </a:lnTo>
                  <a:lnTo>
                    <a:pt x="11331" y="81580"/>
                  </a:lnTo>
                  <a:lnTo>
                    <a:pt x="180382" y="11331"/>
                  </a:lnTo>
                  <a:close/>
                  <a:moveTo>
                    <a:pt x="108320" y="81882"/>
                  </a:moveTo>
                  <a:lnTo>
                    <a:pt x="169807" y="34596"/>
                  </a:lnTo>
                  <a:lnTo>
                    <a:pt x="169354" y="34294"/>
                  </a:lnTo>
                  <a:lnTo>
                    <a:pt x="87623" y="69947"/>
                  </a:lnTo>
                  <a:lnTo>
                    <a:pt x="108320" y="81882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1392615" y="4009090"/>
              <a:ext cx="211503" cy="120859"/>
            </a:xfrm>
            <a:custGeom>
              <a:avLst/>
              <a:gdLst>
                <a:gd name="connsiteX0" fmla="*/ 135815 w 211503"/>
                <a:gd name="connsiteY0" fmla="*/ 37164 h 120858"/>
                <a:gd name="connsiteX1" fmla="*/ 111795 w 211503"/>
                <a:gd name="connsiteY1" fmla="*/ 23265 h 120858"/>
                <a:gd name="connsiteX2" fmla="*/ 132492 w 211503"/>
                <a:gd name="connsiteY2" fmla="*/ 11331 h 120858"/>
                <a:gd name="connsiteX3" fmla="*/ 203496 w 211503"/>
                <a:gd name="connsiteY3" fmla="*/ 52271 h 120858"/>
                <a:gd name="connsiteX4" fmla="*/ 182799 w 211503"/>
                <a:gd name="connsiteY4" fmla="*/ 64206 h 120858"/>
                <a:gd name="connsiteX5" fmla="*/ 158778 w 211503"/>
                <a:gd name="connsiteY5" fmla="*/ 50307 h 120858"/>
                <a:gd name="connsiteX6" fmla="*/ 34294 w 211503"/>
                <a:gd name="connsiteY6" fmla="*/ 122219 h 120858"/>
                <a:gd name="connsiteX7" fmla="*/ 11331 w 211503"/>
                <a:gd name="connsiteY7" fmla="*/ 108924 h 120858"/>
                <a:gd name="connsiteX8" fmla="*/ 135815 w 211503"/>
                <a:gd name="connsiteY8" fmla="*/ 37164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03" h="120858">
                  <a:moveTo>
                    <a:pt x="135815" y="37164"/>
                  </a:moveTo>
                  <a:lnTo>
                    <a:pt x="111795" y="23265"/>
                  </a:lnTo>
                  <a:lnTo>
                    <a:pt x="132492" y="11331"/>
                  </a:lnTo>
                  <a:lnTo>
                    <a:pt x="203496" y="52271"/>
                  </a:lnTo>
                  <a:lnTo>
                    <a:pt x="182799" y="64206"/>
                  </a:lnTo>
                  <a:lnTo>
                    <a:pt x="158778" y="50307"/>
                  </a:lnTo>
                  <a:lnTo>
                    <a:pt x="34294" y="122219"/>
                  </a:lnTo>
                  <a:lnTo>
                    <a:pt x="11331" y="108924"/>
                  </a:lnTo>
                  <a:lnTo>
                    <a:pt x="135815" y="37164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/>
            <p:cNvSpPr/>
            <p:nvPr/>
          </p:nvSpPr>
          <p:spPr>
            <a:xfrm>
              <a:off x="1450930" y="4056527"/>
              <a:ext cx="226611" cy="135966"/>
            </a:xfrm>
            <a:custGeom>
              <a:avLst/>
              <a:gdLst>
                <a:gd name="connsiteX0" fmla="*/ 156361 w 226610"/>
                <a:gd name="connsiteY0" fmla="*/ 11331 h 135966"/>
                <a:gd name="connsiteX1" fmla="*/ 218906 w 226610"/>
                <a:gd name="connsiteY1" fmla="*/ 47437 h 135966"/>
                <a:gd name="connsiteX2" fmla="*/ 198209 w 226610"/>
                <a:gd name="connsiteY2" fmla="*/ 59372 h 135966"/>
                <a:gd name="connsiteX3" fmla="*/ 158627 w 226610"/>
                <a:gd name="connsiteY3" fmla="*/ 36409 h 135966"/>
                <a:gd name="connsiteX4" fmla="*/ 120255 w 226610"/>
                <a:gd name="connsiteY4" fmla="*/ 58616 h 135966"/>
                <a:gd name="connsiteX5" fmla="*/ 151829 w 226610"/>
                <a:gd name="connsiteY5" fmla="*/ 76745 h 135966"/>
                <a:gd name="connsiteX6" fmla="*/ 131132 w 226610"/>
                <a:gd name="connsiteY6" fmla="*/ 88680 h 135966"/>
                <a:gd name="connsiteX7" fmla="*/ 99558 w 226610"/>
                <a:gd name="connsiteY7" fmla="*/ 70551 h 135966"/>
                <a:gd name="connsiteX8" fmla="*/ 54991 w 226610"/>
                <a:gd name="connsiteY8" fmla="*/ 96234 h 135966"/>
                <a:gd name="connsiteX9" fmla="*/ 94572 w 226610"/>
                <a:gd name="connsiteY9" fmla="*/ 119197 h 135966"/>
                <a:gd name="connsiteX10" fmla="*/ 73875 w 226610"/>
                <a:gd name="connsiteY10" fmla="*/ 131132 h 135966"/>
                <a:gd name="connsiteX11" fmla="*/ 11331 w 226610"/>
                <a:gd name="connsiteY11" fmla="*/ 95025 h 135966"/>
                <a:gd name="connsiteX12" fmla="*/ 156361 w 226610"/>
                <a:gd name="connsiteY12" fmla="*/ 11331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610" h="135966">
                  <a:moveTo>
                    <a:pt x="156361" y="11331"/>
                  </a:moveTo>
                  <a:lnTo>
                    <a:pt x="218906" y="47437"/>
                  </a:lnTo>
                  <a:lnTo>
                    <a:pt x="198209" y="59372"/>
                  </a:lnTo>
                  <a:lnTo>
                    <a:pt x="158627" y="36409"/>
                  </a:lnTo>
                  <a:lnTo>
                    <a:pt x="120255" y="58616"/>
                  </a:lnTo>
                  <a:lnTo>
                    <a:pt x="151829" y="76745"/>
                  </a:lnTo>
                  <a:lnTo>
                    <a:pt x="131132" y="88680"/>
                  </a:lnTo>
                  <a:lnTo>
                    <a:pt x="99558" y="70551"/>
                  </a:lnTo>
                  <a:lnTo>
                    <a:pt x="54991" y="96234"/>
                  </a:lnTo>
                  <a:lnTo>
                    <a:pt x="94572" y="119197"/>
                  </a:lnTo>
                  <a:lnTo>
                    <a:pt x="73875" y="131132"/>
                  </a:lnTo>
                  <a:lnTo>
                    <a:pt x="11331" y="95025"/>
                  </a:lnTo>
                  <a:lnTo>
                    <a:pt x="15636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178755" y="3323819"/>
              <a:ext cx="453221" cy="498543"/>
            </a:xfrm>
            <a:custGeom>
              <a:avLst/>
              <a:gdLst>
                <a:gd name="connsiteX0" fmla="*/ 18867 w 453221"/>
                <a:gd name="connsiteY0" fmla="*/ 493256 h 498543"/>
                <a:gd name="connsiteX1" fmla="*/ 12371 w 453221"/>
                <a:gd name="connsiteY1" fmla="*/ 489479 h 498543"/>
                <a:gd name="connsiteX2" fmla="*/ 15091 w 453221"/>
                <a:gd name="connsiteY2" fmla="*/ 479206 h 498543"/>
                <a:gd name="connsiteX3" fmla="*/ 41075 w 453221"/>
                <a:gd name="connsiteY3" fmla="*/ 463947 h 498543"/>
                <a:gd name="connsiteX4" fmla="*/ 51348 w 453221"/>
                <a:gd name="connsiteY4" fmla="*/ 466667 h 498543"/>
                <a:gd name="connsiteX5" fmla="*/ 48629 w 453221"/>
                <a:gd name="connsiteY5" fmla="*/ 476940 h 498543"/>
                <a:gd name="connsiteX6" fmla="*/ 22644 w 453221"/>
                <a:gd name="connsiteY6" fmla="*/ 492198 h 498543"/>
                <a:gd name="connsiteX7" fmla="*/ 18867 w 453221"/>
                <a:gd name="connsiteY7" fmla="*/ 493256 h 498543"/>
                <a:gd name="connsiteX8" fmla="*/ 83980 w 453221"/>
                <a:gd name="connsiteY8" fmla="*/ 455034 h 498543"/>
                <a:gd name="connsiteX9" fmla="*/ 77484 w 453221"/>
                <a:gd name="connsiteY9" fmla="*/ 451257 h 498543"/>
                <a:gd name="connsiteX10" fmla="*/ 80203 w 453221"/>
                <a:gd name="connsiteY10" fmla="*/ 440984 h 498543"/>
                <a:gd name="connsiteX11" fmla="*/ 106188 w 453221"/>
                <a:gd name="connsiteY11" fmla="*/ 425726 h 498543"/>
                <a:gd name="connsiteX12" fmla="*/ 116461 w 453221"/>
                <a:gd name="connsiteY12" fmla="*/ 428445 h 498543"/>
                <a:gd name="connsiteX13" fmla="*/ 113742 w 453221"/>
                <a:gd name="connsiteY13" fmla="*/ 438718 h 498543"/>
                <a:gd name="connsiteX14" fmla="*/ 87757 w 453221"/>
                <a:gd name="connsiteY14" fmla="*/ 453976 h 498543"/>
                <a:gd name="connsiteX15" fmla="*/ 83980 w 453221"/>
                <a:gd name="connsiteY15" fmla="*/ 455034 h 498543"/>
                <a:gd name="connsiteX16" fmla="*/ 149093 w 453221"/>
                <a:gd name="connsiteY16" fmla="*/ 416661 h 498543"/>
                <a:gd name="connsiteX17" fmla="*/ 142597 w 453221"/>
                <a:gd name="connsiteY17" fmla="*/ 412885 h 498543"/>
                <a:gd name="connsiteX18" fmla="*/ 145316 w 453221"/>
                <a:gd name="connsiteY18" fmla="*/ 402611 h 498543"/>
                <a:gd name="connsiteX19" fmla="*/ 171301 w 453221"/>
                <a:gd name="connsiteY19" fmla="*/ 387353 h 498543"/>
                <a:gd name="connsiteX20" fmla="*/ 181574 w 453221"/>
                <a:gd name="connsiteY20" fmla="*/ 390072 h 498543"/>
                <a:gd name="connsiteX21" fmla="*/ 178854 w 453221"/>
                <a:gd name="connsiteY21" fmla="*/ 400345 h 498543"/>
                <a:gd name="connsiteX22" fmla="*/ 152870 w 453221"/>
                <a:gd name="connsiteY22" fmla="*/ 415604 h 498543"/>
                <a:gd name="connsiteX23" fmla="*/ 149093 w 453221"/>
                <a:gd name="connsiteY23" fmla="*/ 416661 h 498543"/>
                <a:gd name="connsiteX24" fmla="*/ 214206 w 453221"/>
                <a:gd name="connsiteY24" fmla="*/ 378439 h 498543"/>
                <a:gd name="connsiteX25" fmla="*/ 207710 w 453221"/>
                <a:gd name="connsiteY25" fmla="*/ 374663 h 498543"/>
                <a:gd name="connsiteX26" fmla="*/ 210429 w 453221"/>
                <a:gd name="connsiteY26" fmla="*/ 364390 h 498543"/>
                <a:gd name="connsiteX27" fmla="*/ 236414 w 453221"/>
                <a:gd name="connsiteY27" fmla="*/ 349131 h 498543"/>
                <a:gd name="connsiteX28" fmla="*/ 246687 w 453221"/>
                <a:gd name="connsiteY28" fmla="*/ 351851 h 498543"/>
                <a:gd name="connsiteX29" fmla="*/ 243967 w 453221"/>
                <a:gd name="connsiteY29" fmla="*/ 362124 h 498543"/>
                <a:gd name="connsiteX30" fmla="*/ 217983 w 453221"/>
                <a:gd name="connsiteY30" fmla="*/ 377382 h 498543"/>
                <a:gd name="connsiteX31" fmla="*/ 214206 w 453221"/>
                <a:gd name="connsiteY31" fmla="*/ 378439 h 498543"/>
                <a:gd name="connsiteX32" fmla="*/ 279319 w 453221"/>
                <a:gd name="connsiteY32" fmla="*/ 340067 h 498543"/>
                <a:gd name="connsiteX33" fmla="*/ 272822 w 453221"/>
                <a:gd name="connsiteY33" fmla="*/ 336290 h 498543"/>
                <a:gd name="connsiteX34" fmla="*/ 275542 w 453221"/>
                <a:gd name="connsiteY34" fmla="*/ 326017 h 498543"/>
                <a:gd name="connsiteX35" fmla="*/ 301526 w 453221"/>
                <a:gd name="connsiteY35" fmla="*/ 310759 h 498543"/>
                <a:gd name="connsiteX36" fmla="*/ 311799 w 453221"/>
                <a:gd name="connsiteY36" fmla="*/ 313478 h 498543"/>
                <a:gd name="connsiteX37" fmla="*/ 309080 w 453221"/>
                <a:gd name="connsiteY37" fmla="*/ 323751 h 498543"/>
                <a:gd name="connsiteX38" fmla="*/ 283095 w 453221"/>
                <a:gd name="connsiteY38" fmla="*/ 339009 h 498543"/>
                <a:gd name="connsiteX39" fmla="*/ 279319 w 453221"/>
                <a:gd name="connsiteY39" fmla="*/ 340067 h 498543"/>
                <a:gd name="connsiteX40" fmla="*/ 344431 w 453221"/>
                <a:gd name="connsiteY40" fmla="*/ 301845 h 498543"/>
                <a:gd name="connsiteX41" fmla="*/ 337935 w 453221"/>
                <a:gd name="connsiteY41" fmla="*/ 298068 h 498543"/>
                <a:gd name="connsiteX42" fmla="*/ 340654 w 453221"/>
                <a:gd name="connsiteY42" fmla="*/ 287795 h 498543"/>
                <a:gd name="connsiteX43" fmla="*/ 366639 w 453221"/>
                <a:gd name="connsiteY43" fmla="*/ 272537 h 498543"/>
                <a:gd name="connsiteX44" fmla="*/ 376912 w 453221"/>
                <a:gd name="connsiteY44" fmla="*/ 275256 h 498543"/>
                <a:gd name="connsiteX45" fmla="*/ 374193 w 453221"/>
                <a:gd name="connsiteY45" fmla="*/ 285529 h 498543"/>
                <a:gd name="connsiteX46" fmla="*/ 348208 w 453221"/>
                <a:gd name="connsiteY46" fmla="*/ 300788 h 498543"/>
                <a:gd name="connsiteX47" fmla="*/ 344431 w 453221"/>
                <a:gd name="connsiteY47" fmla="*/ 301845 h 498543"/>
                <a:gd name="connsiteX48" fmla="*/ 409544 w 453221"/>
                <a:gd name="connsiteY48" fmla="*/ 263472 h 498543"/>
                <a:gd name="connsiteX49" fmla="*/ 403048 w 453221"/>
                <a:gd name="connsiteY49" fmla="*/ 259696 h 498543"/>
                <a:gd name="connsiteX50" fmla="*/ 405767 w 453221"/>
                <a:gd name="connsiteY50" fmla="*/ 249423 h 498543"/>
                <a:gd name="connsiteX51" fmla="*/ 431752 w 453221"/>
                <a:gd name="connsiteY51" fmla="*/ 234164 h 498543"/>
                <a:gd name="connsiteX52" fmla="*/ 442025 w 453221"/>
                <a:gd name="connsiteY52" fmla="*/ 236883 h 498543"/>
                <a:gd name="connsiteX53" fmla="*/ 439306 w 453221"/>
                <a:gd name="connsiteY53" fmla="*/ 247157 h 498543"/>
                <a:gd name="connsiteX54" fmla="*/ 413321 w 453221"/>
                <a:gd name="connsiteY54" fmla="*/ 262415 h 498543"/>
                <a:gd name="connsiteX55" fmla="*/ 409544 w 453221"/>
                <a:gd name="connsiteY55" fmla="*/ 263472 h 498543"/>
                <a:gd name="connsiteX56" fmla="*/ 444140 w 453221"/>
                <a:gd name="connsiteY56" fmla="*/ 207726 h 498543"/>
                <a:gd name="connsiteX57" fmla="*/ 436586 w 453221"/>
                <a:gd name="connsiteY57" fmla="*/ 200173 h 498543"/>
                <a:gd name="connsiteX58" fmla="*/ 436586 w 453221"/>
                <a:gd name="connsiteY58" fmla="*/ 169958 h 498543"/>
                <a:gd name="connsiteX59" fmla="*/ 444140 w 453221"/>
                <a:gd name="connsiteY59" fmla="*/ 162404 h 498543"/>
                <a:gd name="connsiteX60" fmla="*/ 451694 w 453221"/>
                <a:gd name="connsiteY60" fmla="*/ 169958 h 498543"/>
                <a:gd name="connsiteX61" fmla="*/ 451694 w 453221"/>
                <a:gd name="connsiteY61" fmla="*/ 200173 h 498543"/>
                <a:gd name="connsiteX62" fmla="*/ 444140 w 453221"/>
                <a:gd name="connsiteY62" fmla="*/ 207726 h 498543"/>
                <a:gd name="connsiteX63" fmla="*/ 444140 w 453221"/>
                <a:gd name="connsiteY63" fmla="*/ 132190 h 498543"/>
                <a:gd name="connsiteX64" fmla="*/ 436586 w 453221"/>
                <a:gd name="connsiteY64" fmla="*/ 124636 h 498543"/>
                <a:gd name="connsiteX65" fmla="*/ 436586 w 453221"/>
                <a:gd name="connsiteY65" fmla="*/ 94421 h 498543"/>
                <a:gd name="connsiteX66" fmla="*/ 444140 w 453221"/>
                <a:gd name="connsiteY66" fmla="*/ 86867 h 498543"/>
                <a:gd name="connsiteX67" fmla="*/ 451694 w 453221"/>
                <a:gd name="connsiteY67" fmla="*/ 94421 h 498543"/>
                <a:gd name="connsiteX68" fmla="*/ 451694 w 453221"/>
                <a:gd name="connsiteY68" fmla="*/ 124636 h 498543"/>
                <a:gd name="connsiteX69" fmla="*/ 444140 w 453221"/>
                <a:gd name="connsiteY69" fmla="*/ 132190 h 498543"/>
                <a:gd name="connsiteX70" fmla="*/ 444140 w 453221"/>
                <a:gd name="connsiteY70" fmla="*/ 56653 h 498543"/>
                <a:gd name="connsiteX71" fmla="*/ 436586 w 453221"/>
                <a:gd name="connsiteY71" fmla="*/ 49099 h 498543"/>
                <a:gd name="connsiteX72" fmla="*/ 436586 w 453221"/>
                <a:gd name="connsiteY72" fmla="*/ 18884 h 498543"/>
                <a:gd name="connsiteX73" fmla="*/ 444140 w 453221"/>
                <a:gd name="connsiteY73" fmla="*/ 11331 h 498543"/>
                <a:gd name="connsiteX74" fmla="*/ 451694 w 453221"/>
                <a:gd name="connsiteY74" fmla="*/ 18884 h 498543"/>
                <a:gd name="connsiteX75" fmla="*/ 451694 w 453221"/>
                <a:gd name="connsiteY75" fmla="*/ 49099 h 498543"/>
                <a:gd name="connsiteX76" fmla="*/ 444140 w 453221"/>
                <a:gd name="connsiteY76" fmla="*/ 56653 h 49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53221" h="498543">
                  <a:moveTo>
                    <a:pt x="18867" y="493256"/>
                  </a:moveTo>
                  <a:cubicBezTo>
                    <a:pt x="16299" y="493256"/>
                    <a:pt x="13731" y="491896"/>
                    <a:pt x="12371" y="489479"/>
                  </a:cubicBezTo>
                  <a:cubicBezTo>
                    <a:pt x="10256" y="485853"/>
                    <a:pt x="11465" y="481321"/>
                    <a:pt x="15091" y="479206"/>
                  </a:cubicBezTo>
                  <a:lnTo>
                    <a:pt x="41075" y="463947"/>
                  </a:lnTo>
                  <a:cubicBezTo>
                    <a:pt x="44701" y="461832"/>
                    <a:pt x="49233" y="463041"/>
                    <a:pt x="51348" y="466667"/>
                  </a:cubicBezTo>
                  <a:cubicBezTo>
                    <a:pt x="53463" y="470292"/>
                    <a:pt x="52255" y="474825"/>
                    <a:pt x="48629" y="476940"/>
                  </a:cubicBezTo>
                  <a:lnTo>
                    <a:pt x="22644" y="492198"/>
                  </a:lnTo>
                  <a:cubicBezTo>
                    <a:pt x="21587" y="492953"/>
                    <a:pt x="20227" y="493256"/>
                    <a:pt x="18867" y="493256"/>
                  </a:cubicBezTo>
                  <a:close/>
                  <a:moveTo>
                    <a:pt x="83980" y="455034"/>
                  </a:moveTo>
                  <a:cubicBezTo>
                    <a:pt x="81412" y="455034"/>
                    <a:pt x="78844" y="453674"/>
                    <a:pt x="77484" y="451257"/>
                  </a:cubicBezTo>
                  <a:cubicBezTo>
                    <a:pt x="75369" y="447631"/>
                    <a:pt x="76578" y="443099"/>
                    <a:pt x="80203" y="440984"/>
                  </a:cubicBezTo>
                  <a:lnTo>
                    <a:pt x="106188" y="425726"/>
                  </a:lnTo>
                  <a:cubicBezTo>
                    <a:pt x="109814" y="423611"/>
                    <a:pt x="114346" y="424819"/>
                    <a:pt x="116461" y="428445"/>
                  </a:cubicBezTo>
                  <a:cubicBezTo>
                    <a:pt x="118576" y="432071"/>
                    <a:pt x="117367" y="436603"/>
                    <a:pt x="113742" y="438718"/>
                  </a:cubicBezTo>
                  <a:lnTo>
                    <a:pt x="87757" y="453976"/>
                  </a:lnTo>
                  <a:cubicBezTo>
                    <a:pt x="86700" y="454732"/>
                    <a:pt x="85340" y="455034"/>
                    <a:pt x="83980" y="455034"/>
                  </a:cubicBezTo>
                  <a:close/>
                  <a:moveTo>
                    <a:pt x="149093" y="416661"/>
                  </a:moveTo>
                  <a:cubicBezTo>
                    <a:pt x="146525" y="416661"/>
                    <a:pt x="143956" y="415302"/>
                    <a:pt x="142597" y="412885"/>
                  </a:cubicBezTo>
                  <a:cubicBezTo>
                    <a:pt x="140482" y="409259"/>
                    <a:pt x="141690" y="404726"/>
                    <a:pt x="145316" y="402611"/>
                  </a:cubicBezTo>
                  <a:lnTo>
                    <a:pt x="171301" y="387353"/>
                  </a:lnTo>
                  <a:cubicBezTo>
                    <a:pt x="174927" y="385238"/>
                    <a:pt x="179459" y="386447"/>
                    <a:pt x="181574" y="390072"/>
                  </a:cubicBezTo>
                  <a:cubicBezTo>
                    <a:pt x="183689" y="393698"/>
                    <a:pt x="182480" y="398230"/>
                    <a:pt x="178854" y="400345"/>
                  </a:cubicBezTo>
                  <a:lnTo>
                    <a:pt x="152870" y="415604"/>
                  </a:lnTo>
                  <a:cubicBezTo>
                    <a:pt x="151812" y="416359"/>
                    <a:pt x="150453" y="416661"/>
                    <a:pt x="149093" y="416661"/>
                  </a:cubicBezTo>
                  <a:close/>
                  <a:moveTo>
                    <a:pt x="214206" y="378439"/>
                  </a:moveTo>
                  <a:cubicBezTo>
                    <a:pt x="211637" y="378439"/>
                    <a:pt x="209069" y="377080"/>
                    <a:pt x="207710" y="374663"/>
                  </a:cubicBezTo>
                  <a:cubicBezTo>
                    <a:pt x="205595" y="371037"/>
                    <a:pt x="206803" y="366505"/>
                    <a:pt x="210429" y="364390"/>
                  </a:cubicBezTo>
                  <a:lnTo>
                    <a:pt x="236414" y="349131"/>
                  </a:lnTo>
                  <a:cubicBezTo>
                    <a:pt x="240039" y="347016"/>
                    <a:pt x="244572" y="348225"/>
                    <a:pt x="246687" y="351851"/>
                  </a:cubicBezTo>
                  <a:cubicBezTo>
                    <a:pt x="248802" y="355476"/>
                    <a:pt x="247593" y="360009"/>
                    <a:pt x="243967" y="362124"/>
                  </a:cubicBezTo>
                  <a:lnTo>
                    <a:pt x="217983" y="377382"/>
                  </a:lnTo>
                  <a:cubicBezTo>
                    <a:pt x="216925" y="378138"/>
                    <a:pt x="215565" y="378439"/>
                    <a:pt x="214206" y="378439"/>
                  </a:cubicBezTo>
                  <a:close/>
                  <a:moveTo>
                    <a:pt x="279319" y="340067"/>
                  </a:moveTo>
                  <a:cubicBezTo>
                    <a:pt x="276750" y="340067"/>
                    <a:pt x="274182" y="338707"/>
                    <a:pt x="272822" y="336290"/>
                  </a:cubicBezTo>
                  <a:cubicBezTo>
                    <a:pt x="270707" y="332664"/>
                    <a:pt x="271916" y="328132"/>
                    <a:pt x="275542" y="326017"/>
                  </a:cubicBezTo>
                  <a:lnTo>
                    <a:pt x="301526" y="310759"/>
                  </a:lnTo>
                  <a:cubicBezTo>
                    <a:pt x="305152" y="308644"/>
                    <a:pt x="309684" y="309852"/>
                    <a:pt x="311799" y="313478"/>
                  </a:cubicBezTo>
                  <a:cubicBezTo>
                    <a:pt x="313914" y="317104"/>
                    <a:pt x="312706" y="321636"/>
                    <a:pt x="309080" y="323751"/>
                  </a:cubicBezTo>
                  <a:lnTo>
                    <a:pt x="283095" y="339009"/>
                  </a:lnTo>
                  <a:cubicBezTo>
                    <a:pt x="281887" y="339765"/>
                    <a:pt x="280678" y="340067"/>
                    <a:pt x="279319" y="340067"/>
                  </a:cubicBezTo>
                  <a:close/>
                  <a:moveTo>
                    <a:pt x="344431" y="301845"/>
                  </a:moveTo>
                  <a:cubicBezTo>
                    <a:pt x="341863" y="301845"/>
                    <a:pt x="339295" y="300486"/>
                    <a:pt x="337935" y="298068"/>
                  </a:cubicBezTo>
                  <a:cubicBezTo>
                    <a:pt x="335820" y="294443"/>
                    <a:pt x="337029" y="289910"/>
                    <a:pt x="340654" y="287795"/>
                  </a:cubicBezTo>
                  <a:lnTo>
                    <a:pt x="366639" y="272537"/>
                  </a:lnTo>
                  <a:cubicBezTo>
                    <a:pt x="370265" y="270422"/>
                    <a:pt x="374797" y="271630"/>
                    <a:pt x="376912" y="275256"/>
                  </a:cubicBezTo>
                  <a:cubicBezTo>
                    <a:pt x="379027" y="278882"/>
                    <a:pt x="377819" y="283414"/>
                    <a:pt x="374193" y="285529"/>
                  </a:cubicBezTo>
                  <a:lnTo>
                    <a:pt x="348208" y="300788"/>
                  </a:lnTo>
                  <a:cubicBezTo>
                    <a:pt x="347000" y="301392"/>
                    <a:pt x="345791" y="301845"/>
                    <a:pt x="344431" y="301845"/>
                  </a:cubicBezTo>
                  <a:close/>
                  <a:moveTo>
                    <a:pt x="409544" y="263472"/>
                  </a:moveTo>
                  <a:cubicBezTo>
                    <a:pt x="406976" y="263472"/>
                    <a:pt x="404408" y="262113"/>
                    <a:pt x="403048" y="259696"/>
                  </a:cubicBezTo>
                  <a:cubicBezTo>
                    <a:pt x="400933" y="256070"/>
                    <a:pt x="402141" y="251538"/>
                    <a:pt x="405767" y="249423"/>
                  </a:cubicBezTo>
                  <a:lnTo>
                    <a:pt x="431752" y="234164"/>
                  </a:lnTo>
                  <a:cubicBezTo>
                    <a:pt x="435378" y="232049"/>
                    <a:pt x="439910" y="233258"/>
                    <a:pt x="442025" y="236883"/>
                  </a:cubicBezTo>
                  <a:cubicBezTo>
                    <a:pt x="444140" y="240509"/>
                    <a:pt x="442931" y="245042"/>
                    <a:pt x="439306" y="247157"/>
                  </a:cubicBezTo>
                  <a:lnTo>
                    <a:pt x="413321" y="262415"/>
                  </a:lnTo>
                  <a:cubicBezTo>
                    <a:pt x="412112" y="263170"/>
                    <a:pt x="410904" y="263472"/>
                    <a:pt x="409544" y="263472"/>
                  </a:cubicBezTo>
                  <a:close/>
                  <a:moveTo>
                    <a:pt x="444140" y="207726"/>
                  </a:moveTo>
                  <a:cubicBezTo>
                    <a:pt x="439910" y="207726"/>
                    <a:pt x="436586" y="204403"/>
                    <a:pt x="436586" y="200173"/>
                  </a:cubicBezTo>
                  <a:lnTo>
                    <a:pt x="436586" y="169958"/>
                  </a:lnTo>
                  <a:cubicBezTo>
                    <a:pt x="436586" y="165728"/>
                    <a:pt x="439910" y="162404"/>
                    <a:pt x="444140" y="162404"/>
                  </a:cubicBezTo>
                  <a:cubicBezTo>
                    <a:pt x="448370" y="162404"/>
                    <a:pt x="451694" y="165728"/>
                    <a:pt x="451694" y="169958"/>
                  </a:cubicBezTo>
                  <a:lnTo>
                    <a:pt x="451694" y="200173"/>
                  </a:lnTo>
                  <a:cubicBezTo>
                    <a:pt x="451694" y="204403"/>
                    <a:pt x="448370" y="207726"/>
                    <a:pt x="444140" y="207726"/>
                  </a:cubicBezTo>
                  <a:close/>
                  <a:moveTo>
                    <a:pt x="444140" y="132190"/>
                  </a:moveTo>
                  <a:cubicBezTo>
                    <a:pt x="439910" y="132190"/>
                    <a:pt x="436586" y="128866"/>
                    <a:pt x="436586" y="124636"/>
                  </a:cubicBezTo>
                  <a:lnTo>
                    <a:pt x="436586" y="94421"/>
                  </a:lnTo>
                  <a:cubicBezTo>
                    <a:pt x="436586" y="90191"/>
                    <a:pt x="439910" y="86867"/>
                    <a:pt x="444140" y="86867"/>
                  </a:cubicBezTo>
                  <a:cubicBezTo>
                    <a:pt x="448370" y="86867"/>
                    <a:pt x="451694" y="90191"/>
                    <a:pt x="451694" y="94421"/>
                  </a:cubicBezTo>
                  <a:lnTo>
                    <a:pt x="451694" y="124636"/>
                  </a:lnTo>
                  <a:cubicBezTo>
                    <a:pt x="451694" y="128866"/>
                    <a:pt x="448370" y="132190"/>
                    <a:pt x="444140" y="132190"/>
                  </a:cubicBezTo>
                  <a:close/>
                  <a:moveTo>
                    <a:pt x="444140" y="56653"/>
                  </a:moveTo>
                  <a:cubicBezTo>
                    <a:pt x="439910" y="56653"/>
                    <a:pt x="436586" y="53329"/>
                    <a:pt x="436586" y="49099"/>
                  </a:cubicBezTo>
                  <a:lnTo>
                    <a:pt x="436586" y="18884"/>
                  </a:lnTo>
                  <a:cubicBezTo>
                    <a:pt x="436586" y="14654"/>
                    <a:pt x="439910" y="11331"/>
                    <a:pt x="444140" y="11331"/>
                  </a:cubicBezTo>
                  <a:cubicBezTo>
                    <a:pt x="448370" y="11331"/>
                    <a:pt x="451694" y="14654"/>
                    <a:pt x="451694" y="18884"/>
                  </a:cubicBezTo>
                  <a:lnTo>
                    <a:pt x="451694" y="49099"/>
                  </a:lnTo>
                  <a:cubicBezTo>
                    <a:pt x="451694" y="53329"/>
                    <a:pt x="448370" y="56653"/>
                    <a:pt x="444140" y="56653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582105" y="3227887"/>
              <a:ext cx="75537" cy="105752"/>
            </a:xfrm>
            <a:custGeom>
              <a:avLst/>
              <a:gdLst>
                <a:gd name="connsiteX0" fmla="*/ 11331 w 75536"/>
                <a:gd name="connsiteY0" fmla="*/ 33387 h 105751"/>
                <a:gd name="connsiteX1" fmla="*/ 44416 w 75536"/>
                <a:gd name="connsiteY1" fmla="*/ 90493 h 105751"/>
                <a:gd name="connsiteX2" fmla="*/ 58768 w 75536"/>
                <a:gd name="connsiteY2" fmla="*/ 94874 h 105751"/>
                <a:gd name="connsiteX3" fmla="*/ 75537 w 75536"/>
                <a:gd name="connsiteY3" fmla="*/ 72818 h 105751"/>
                <a:gd name="connsiteX4" fmla="*/ 42452 w 75536"/>
                <a:gd name="connsiteY4" fmla="*/ 15712 h 105751"/>
                <a:gd name="connsiteX5" fmla="*/ 28100 w 75536"/>
                <a:gd name="connsiteY5" fmla="*/ 11331 h 105751"/>
                <a:gd name="connsiteX6" fmla="*/ 11331 w 75536"/>
                <a:gd name="connsiteY6" fmla="*/ 33387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536" h="105751">
                  <a:moveTo>
                    <a:pt x="11331" y="33387"/>
                  </a:moveTo>
                  <a:cubicBezTo>
                    <a:pt x="11331" y="54387"/>
                    <a:pt x="26136" y="79918"/>
                    <a:pt x="44416" y="90493"/>
                  </a:cubicBezTo>
                  <a:cubicBezTo>
                    <a:pt x="49401" y="93364"/>
                    <a:pt x="54387" y="94874"/>
                    <a:pt x="58768" y="94874"/>
                  </a:cubicBezTo>
                  <a:cubicBezTo>
                    <a:pt x="69041" y="94874"/>
                    <a:pt x="75537" y="86414"/>
                    <a:pt x="75537" y="72818"/>
                  </a:cubicBezTo>
                  <a:cubicBezTo>
                    <a:pt x="75537" y="51818"/>
                    <a:pt x="60732" y="26287"/>
                    <a:pt x="42452" y="15712"/>
                  </a:cubicBezTo>
                  <a:cubicBezTo>
                    <a:pt x="37466" y="12841"/>
                    <a:pt x="32481" y="11331"/>
                    <a:pt x="28100" y="11331"/>
                  </a:cubicBezTo>
                  <a:cubicBezTo>
                    <a:pt x="17827" y="11331"/>
                    <a:pt x="11331" y="19791"/>
                    <a:pt x="11331" y="33387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102899" y="3788673"/>
              <a:ext cx="105752" cy="75537"/>
            </a:xfrm>
            <a:custGeom>
              <a:avLst/>
              <a:gdLst>
                <a:gd name="connsiteX0" fmla="*/ 105752 w 105751"/>
                <a:gd name="connsiteY0" fmla="*/ 49099 h 75536"/>
                <a:gd name="connsiteX1" fmla="*/ 49099 w 105751"/>
                <a:gd name="connsiteY1" fmla="*/ 11331 h 75536"/>
                <a:gd name="connsiteX2" fmla="*/ 11331 w 105751"/>
                <a:gd name="connsiteY2" fmla="*/ 75537 h 7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51" h="75536">
                  <a:moveTo>
                    <a:pt x="105752" y="49099"/>
                  </a:moveTo>
                  <a:lnTo>
                    <a:pt x="49099" y="11331"/>
                  </a:lnTo>
                  <a:lnTo>
                    <a:pt x="11331" y="75537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782785" y="4562897"/>
              <a:ext cx="423006" cy="135966"/>
            </a:xfrm>
            <a:custGeom>
              <a:avLst/>
              <a:gdLst>
                <a:gd name="connsiteX0" fmla="*/ 216887 w 423006"/>
                <a:gd name="connsiteY0" fmla="*/ 137959 h 135966"/>
                <a:gd name="connsiteX1" fmla="*/ 210240 w 423006"/>
                <a:gd name="connsiteY1" fmla="*/ 134032 h 135966"/>
                <a:gd name="connsiteX2" fmla="*/ 213110 w 423006"/>
                <a:gd name="connsiteY2" fmla="*/ 123758 h 135966"/>
                <a:gd name="connsiteX3" fmla="*/ 239548 w 423006"/>
                <a:gd name="connsiteY3" fmla="*/ 109104 h 135966"/>
                <a:gd name="connsiteX4" fmla="*/ 249821 w 423006"/>
                <a:gd name="connsiteY4" fmla="*/ 111975 h 135966"/>
                <a:gd name="connsiteX5" fmla="*/ 246951 w 423006"/>
                <a:gd name="connsiteY5" fmla="*/ 122248 h 135966"/>
                <a:gd name="connsiteX6" fmla="*/ 220664 w 423006"/>
                <a:gd name="connsiteY6" fmla="*/ 136902 h 135966"/>
                <a:gd name="connsiteX7" fmla="*/ 216887 w 423006"/>
                <a:gd name="connsiteY7" fmla="*/ 137959 h 135966"/>
                <a:gd name="connsiteX8" fmla="*/ 177306 w 423006"/>
                <a:gd name="connsiteY8" fmla="*/ 134636 h 135966"/>
                <a:gd name="connsiteX9" fmla="*/ 173680 w 423006"/>
                <a:gd name="connsiteY9" fmla="*/ 133729 h 135966"/>
                <a:gd name="connsiteX10" fmla="*/ 147242 w 423006"/>
                <a:gd name="connsiteY10" fmla="*/ 119075 h 135966"/>
                <a:gd name="connsiteX11" fmla="*/ 144372 w 423006"/>
                <a:gd name="connsiteY11" fmla="*/ 108802 h 135966"/>
                <a:gd name="connsiteX12" fmla="*/ 154645 w 423006"/>
                <a:gd name="connsiteY12" fmla="*/ 105932 h 135966"/>
                <a:gd name="connsiteX13" fmla="*/ 181083 w 423006"/>
                <a:gd name="connsiteY13" fmla="*/ 120586 h 135966"/>
                <a:gd name="connsiteX14" fmla="*/ 183953 w 423006"/>
                <a:gd name="connsiteY14" fmla="*/ 130859 h 135966"/>
                <a:gd name="connsiteX15" fmla="*/ 177306 w 423006"/>
                <a:gd name="connsiteY15" fmla="*/ 134636 h 135966"/>
                <a:gd name="connsiteX16" fmla="*/ 282906 w 423006"/>
                <a:gd name="connsiteY16" fmla="*/ 101097 h 135966"/>
                <a:gd name="connsiteX17" fmla="*/ 276259 w 423006"/>
                <a:gd name="connsiteY17" fmla="*/ 97170 h 135966"/>
                <a:gd name="connsiteX18" fmla="*/ 279129 w 423006"/>
                <a:gd name="connsiteY18" fmla="*/ 86896 h 135966"/>
                <a:gd name="connsiteX19" fmla="*/ 305567 w 423006"/>
                <a:gd name="connsiteY19" fmla="*/ 72242 h 135966"/>
                <a:gd name="connsiteX20" fmla="*/ 315840 w 423006"/>
                <a:gd name="connsiteY20" fmla="*/ 75113 h 135966"/>
                <a:gd name="connsiteX21" fmla="*/ 312970 w 423006"/>
                <a:gd name="connsiteY21" fmla="*/ 85386 h 135966"/>
                <a:gd name="connsiteX22" fmla="*/ 286532 w 423006"/>
                <a:gd name="connsiteY22" fmla="*/ 100040 h 135966"/>
                <a:gd name="connsiteX23" fmla="*/ 282906 w 423006"/>
                <a:gd name="connsiteY23" fmla="*/ 101097 h 135966"/>
                <a:gd name="connsiteX24" fmla="*/ 111286 w 423006"/>
                <a:gd name="connsiteY24" fmla="*/ 97925 h 135966"/>
                <a:gd name="connsiteX25" fmla="*/ 107661 w 423006"/>
                <a:gd name="connsiteY25" fmla="*/ 97018 h 135966"/>
                <a:gd name="connsiteX26" fmla="*/ 81223 w 423006"/>
                <a:gd name="connsiteY26" fmla="*/ 82364 h 135966"/>
                <a:gd name="connsiteX27" fmla="*/ 78352 w 423006"/>
                <a:gd name="connsiteY27" fmla="*/ 72091 h 135966"/>
                <a:gd name="connsiteX28" fmla="*/ 88625 w 423006"/>
                <a:gd name="connsiteY28" fmla="*/ 69221 h 135966"/>
                <a:gd name="connsiteX29" fmla="*/ 114912 w 423006"/>
                <a:gd name="connsiteY29" fmla="*/ 83724 h 135966"/>
                <a:gd name="connsiteX30" fmla="*/ 117783 w 423006"/>
                <a:gd name="connsiteY30" fmla="*/ 93997 h 135966"/>
                <a:gd name="connsiteX31" fmla="*/ 111286 w 423006"/>
                <a:gd name="connsiteY31" fmla="*/ 97925 h 135966"/>
                <a:gd name="connsiteX32" fmla="*/ 348774 w 423006"/>
                <a:gd name="connsiteY32" fmla="*/ 64235 h 135966"/>
                <a:gd name="connsiteX33" fmla="*/ 342127 w 423006"/>
                <a:gd name="connsiteY33" fmla="*/ 60307 h 135966"/>
                <a:gd name="connsiteX34" fmla="*/ 344998 w 423006"/>
                <a:gd name="connsiteY34" fmla="*/ 50035 h 135966"/>
                <a:gd name="connsiteX35" fmla="*/ 371435 w 423006"/>
                <a:gd name="connsiteY35" fmla="*/ 35380 h 135966"/>
                <a:gd name="connsiteX36" fmla="*/ 381708 w 423006"/>
                <a:gd name="connsiteY36" fmla="*/ 38251 h 135966"/>
                <a:gd name="connsiteX37" fmla="*/ 378838 w 423006"/>
                <a:gd name="connsiteY37" fmla="*/ 48524 h 135966"/>
                <a:gd name="connsiteX38" fmla="*/ 352400 w 423006"/>
                <a:gd name="connsiteY38" fmla="*/ 63178 h 135966"/>
                <a:gd name="connsiteX39" fmla="*/ 348774 w 423006"/>
                <a:gd name="connsiteY39" fmla="*/ 64235 h 135966"/>
                <a:gd name="connsiteX40" fmla="*/ 45267 w 423006"/>
                <a:gd name="connsiteY40" fmla="*/ 61214 h 135966"/>
                <a:gd name="connsiteX41" fmla="*/ 41642 w 423006"/>
                <a:gd name="connsiteY41" fmla="*/ 60307 h 135966"/>
                <a:gd name="connsiteX42" fmla="*/ 15204 w 423006"/>
                <a:gd name="connsiteY42" fmla="*/ 45653 h 135966"/>
                <a:gd name="connsiteX43" fmla="*/ 12333 w 423006"/>
                <a:gd name="connsiteY43" fmla="*/ 35380 h 135966"/>
                <a:gd name="connsiteX44" fmla="*/ 22606 w 423006"/>
                <a:gd name="connsiteY44" fmla="*/ 32510 h 135966"/>
                <a:gd name="connsiteX45" fmla="*/ 49044 w 423006"/>
                <a:gd name="connsiteY45" fmla="*/ 47164 h 135966"/>
                <a:gd name="connsiteX46" fmla="*/ 51915 w 423006"/>
                <a:gd name="connsiteY46" fmla="*/ 57437 h 135966"/>
                <a:gd name="connsiteX47" fmla="*/ 45267 w 423006"/>
                <a:gd name="connsiteY47" fmla="*/ 61214 h 135966"/>
                <a:gd name="connsiteX48" fmla="*/ 414794 w 423006"/>
                <a:gd name="connsiteY48" fmla="*/ 27525 h 135966"/>
                <a:gd name="connsiteX49" fmla="*/ 408146 w 423006"/>
                <a:gd name="connsiteY49" fmla="*/ 23597 h 135966"/>
                <a:gd name="connsiteX50" fmla="*/ 411017 w 423006"/>
                <a:gd name="connsiteY50" fmla="*/ 13324 h 135966"/>
                <a:gd name="connsiteX51" fmla="*/ 412830 w 423006"/>
                <a:gd name="connsiteY51" fmla="*/ 12266 h 135966"/>
                <a:gd name="connsiteX52" fmla="*/ 423103 w 423006"/>
                <a:gd name="connsiteY52" fmla="*/ 15136 h 135966"/>
                <a:gd name="connsiteX53" fmla="*/ 420232 w 423006"/>
                <a:gd name="connsiteY53" fmla="*/ 25409 h 135966"/>
                <a:gd name="connsiteX54" fmla="*/ 418419 w 423006"/>
                <a:gd name="connsiteY54" fmla="*/ 26467 h 135966"/>
                <a:gd name="connsiteX55" fmla="*/ 414794 w 423006"/>
                <a:gd name="connsiteY55" fmla="*/ 27525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3006" h="135966">
                  <a:moveTo>
                    <a:pt x="216887" y="137959"/>
                  </a:moveTo>
                  <a:cubicBezTo>
                    <a:pt x="214168" y="137959"/>
                    <a:pt x="211599" y="136600"/>
                    <a:pt x="210240" y="134032"/>
                  </a:cubicBezTo>
                  <a:cubicBezTo>
                    <a:pt x="208276" y="130406"/>
                    <a:pt x="209484" y="125873"/>
                    <a:pt x="213110" y="123758"/>
                  </a:cubicBezTo>
                  <a:lnTo>
                    <a:pt x="239548" y="109104"/>
                  </a:lnTo>
                  <a:cubicBezTo>
                    <a:pt x="243174" y="107140"/>
                    <a:pt x="247857" y="108349"/>
                    <a:pt x="249821" y="111975"/>
                  </a:cubicBezTo>
                  <a:cubicBezTo>
                    <a:pt x="251785" y="115601"/>
                    <a:pt x="250576" y="120133"/>
                    <a:pt x="246951" y="122248"/>
                  </a:cubicBezTo>
                  <a:lnTo>
                    <a:pt x="220664" y="136902"/>
                  </a:lnTo>
                  <a:cubicBezTo>
                    <a:pt x="219455" y="137657"/>
                    <a:pt x="218096" y="137959"/>
                    <a:pt x="216887" y="137959"/>
                  </a:cubicBezTo>
                  <a:close/>
                  <a:moveTo>
                    <a:pt x="177306" y="134636"/>
                  </a:moveTo>
                  <a:cubicBezTo>
                    <a:pt x="176097" y="134636"/>
                    <a:pt x="174737" y="134334"/>
                    <a:pt x="173680" y="133729"/>
                  </a:cubicBezTo>
                  <a:lnTo>
                    <a:pt x="147242" y="119075"/>
                  </a:lnTo>
                  <a:cubicBezTo>
                    <a:pt x="143616" y="117111"/>
                    <a:pt x="142257" y="112428"/>
                    <a:pt x="144372" y="108802"/>
                  </a:cubicBezTo>
                  <a:cubicBezTo>
                    <a:pt x="146336" y="105176"/>
                    <a:pt x="151019" y="103817"/>
                    <a:pt x="154645" y="105932"/>
                  </a:cubicBezTo>
                  <a:lnTo>
                    <a:pt x="181083" y="120586"/>
                  </a:lnTo>
                  <a:cubicBezTo>
                    <a:pt x="184708" y="122550"/>
                    <a:pt x="186068" y="127233"/>
                    <a:pt x="183953" y="130859"/>
                  </a:cubicBezTo>
                  <a:cubicBezTo>
                    <a:pt x="182593" y="133125"/>
                    <a:pt x="180025" y="134636"/>
                    <a:pt x="177306" y="134636"/>
                  </a:cubicBezTo>
                  <a:close/>
                  <a:moveTo>
                    <a:pt x="282906" y="101097"/>
                  </a:moveTo>
                  <a:cubicBezTo>
                    <a:pt x="280338" y="101097"/>
                    <a:pt x="277770" y="99738"/>
                    <a:pt x="276259" y="97170"/>
                  </a:cubicBezTo>
                  <a:cubicBezTo>
                    <a:pt x="274295" y="93544"/>
                    <a:pt x="275504" y="89011"/>
                    <a:pt x="279129" y="86896"/>
                  </a:cubicBezTo>
                  <a:lnTo>
                    <a:pt x="305567" y="72242"/>
                  </a:lnTo>
                  <a:cubicBezTo>
                    <a:pt x="309193" y="70278"/>
                    <a:pt x="313876" y="71487"/>
                    <a:pt x="315840" y="75113"/>
                  </a:cubicBezTo>
                  <a:cubicBezTo>
                    <a:pt x="317804" y="78738"/>
                    <a:pt x="316596" y="83271"/>
                    <a:pt x="312970" y="85386"/>
                  </a:cubicBezTo>
                  <a:lnTo>
                    <a:pt x="286532" y="100040"/>
                  </a:lnTo>
                  <a:cubicBezTo>
                    <a:pt x="285323" y="100795"/>
                    <a:pt x="284115" y="101097"/>
                    <a:pt x="282906" y="101097"/>
                  </a:cubicBezTo>
                  <a:close/>
                  <a:moveTo>
                    <a:pt x="111286" y="97925"/>
                  </a:moveTo>
                  <a:cubicBezTo>
                    <a:pt x="110078" y="97925"/>
                    <a:pt x="108718" y="97623"/>
                    <a:pt x="107661" y="97018"/>
                  </a:cubicBezTo>
                  <a:lnTo>
                    <a:pt x="81223" y="82364"/>
                  </a:lnTo>
                  <a:cubicBezTo>
                    <a:pt x="77597" y="80400"/>
                    <a:pt x="76237" y="75717"/>
                    <a:pt x="78352" y="72091"/>
                  </a:cubicBezTo>
                  <a:cubicBezTo>
                    <a:pt x="80316" y="68465"/>
                    <a:pt x="85000" y="67106"/>
                    <a:pt x="88625" y="69221"/>
                  </a:cubicBezTo>
                  <a:lnTo>
                    <a:pt x="114912" y="83724"/>
                  </a:lnTo>
                  <a:cubicBezTo>
                    <a:pt x="118538" y="85688"/>
                    <a:pt x="119898" y="90371"/>
                    <a:pt x="117783" y="93997"/>
                  </a:cubicBezTo>
                  <a:cubicBezTo>
                    <a:pt x="116574" y="96565"/>
                    <a:pt x="113855" y="97925"/>
                    <a:pt x="111286" y="97925"/>
                  </a:cubicBezTo>
                  <a:close/>
                  <a:moveTo>
                    <a:pt x="348774" y="64235"/>
                  </a:moveTo>
                  <a:cubicBezTo>
                    <a:pt x="346206" y="64235"/>
                    <a:pt x="343638" y="62876"/>
                    <a:pt x="342127" y="60307"/>
                  </a:cubicBezTo>
                  <a:cubicBezTo>
                    <a:pt x="340163" y="56682"/>
                    <a:pt x="341372" y="51998"/>
                    <a:pt x="344998" y="50035"/>
                  </a:cubicBezTo>
                  <a:lnTo>
                    <a:pt x="371435" y="35380"/>
                  </a:lnTo>
                  <a:cubicBezTo>
                    <a:pt x="375061" y="33416"/>
                    <a:pt x="379593" y="34625"/>
                    <a:pt x="381708" y="38251"/>
                  </a:cubicBezTo>
                  <a:cubicBezTo>
                    <a:pt x="383672" y="41876"/>
                    <a:pt x="382464" y="46560"/>
                    <a:pt x="378838" y="48524"/>
                  </a:cubicBezTo>
                  <a:lnTo>
                    <a:pt x="352400" y="63178"/>
                  </a:lnTo>
                  <a:cubicBezTo>
                    <a:pt x="351343" y="63933"/>
                    <a:pt x="350134" y="64235"/>
                    <a:pt x="348774" y="64235"/>
                  </a:cubicBezTo>
                  <a:close/>
                  <a:moveTo>
                    <a:pt x="45267" y="61214"/>
                  </a:moveTo>
                  <a:cubicBezTo>
                    <a:pt x="44059" y="61214"/>
                    <a:pt x="42699" y="60912"/>
                    <a:pt x="41642" y="60307"/>
                  </a:cubicBezTo>
                  <a:lnTo>
                    <a:pt x="15204" y="45653"/>
                  </a:lnTo>
                  <a:cubicBezTo>
                    <a:pt x="11578" y="43689"/>
                    <a:pt x="10218" y="39006"/>
                    <a:pt x="12333" y="35380"/>
                  </a:cubicBezTo>
                  <a:cubicBezTo>
                    <a:pt x="14297" y="31755"/>
                    <a:pt x="18980" y="30395"/>
                    <a:pt x="22606" y="32510"/>
                  </a:cubicBezTo>
                  <a:lnTo>
                    <a:pt x="49044" y="47164"/>
                  </a:lnTo>
                  <a:cubicBezTo>
                    <a:pt x="52670" y="49128"/>
                    <a:pt x="54030" y="53811"/>
                    <a:pt x="51915" y="57437"/>
                  </a:cubicBezTo>
                  <a:cubicBezTo>
                    <a:pt x="50404" y="59854"/>
                    <a:pt x="47836" y="61214"/>
                    <a:pt x="45267" y="61214"/>
                  </a:cubicBezTo>
                  <a:close/>
                  <a:moveTo>
                    <a:pt x="414794" y="27525"/>
                  </a:moveTo>
                  <a:cubicBezTo>
                    <a:pt x="412225" y="27525"/>
                    <a:pt x="409657" y="26165"/>
                    <a:pt x="408146" y="23597"/>
                  </a:cubicBezTo>
                  <a:cubicBezTo>
                    <a:pt x="406182" y="19971"/>
                    <a:pt x="407391" y="15288"/>
                    <a:pt x="411017" y="13324"/>
                  </a:cubicBezTo>
                  <a:lnTo>
                    <a:pt x="412830" y="12266"/>
                  </a:lnTo>
                  <a:cubicBezTo>
                    <a:pt x="416455" y="10302"/>
                    <a:pt x="421139" y="11511"/>
                    <a:pt x="423103" y="15136"/>
                  </a:cubicBezTo>
                  <a:cubicBezTo>
                    <a:pt x="425067" y="18762"/>
                    <a:pt x="423858" y="23445"/>
                    <a:pt x="420232" y="25409"/>
                  </a:cubicBezTo>
                  <a:lnTo>
                    <a:pt x="418419" y="26467"/>
                  </a:lnTo>
                  <a:cubicBezTo>
                    <a:pt x="417362" y="27222"/>
                    <a:pt x="416002" y="27525"/>
                    <a:pt x="414794" y="27525"/>
                  </a:cubicBezTo>
                  <a:close/>
                </a:path>
              </a:pathLst>
            </a:custGeom>
            <a:solidFill>
              <a:srgbClr val="EB46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6" name="组合 525"/>
          <p:cNvGrpSpPr/>
          <p:nvPr/>
        </p:nvGrpSpPr>
        <p:grpSpPr>
          <a:xfrm>
            <a:off x="10550358" y="3623926"/>
            <a:ext cx="1338811" cy="1017664"/>
            <a:chOff x="-2974839" y="2815041"/>
            <a:chExt cx="1641265" cy="1247567"/>
          </a:xfrm>
        </p:grpSpPr>
        <p:sp>
          <p:nvSpPr>
            <p:cNvPr id="527" name="任意多边形: 形状 526"/>
            <p:cNvSpPr/>
            <p:nvPr/>
          </p:nvSpPr>
          <p:spPr>
            <a:xfrm>
              <a:off x="-2130639" y="3429609"/>
              <a:ext cx="75537" cy="453221"/>
            </a:xfrm>
            <a:custGeom>
              <a:avLst/>
              <a:gdLst>
                <a:gd name="connsiteX0" fmla="*/ 11331 w 75536"/>
                <a:gd name="connsiteY0" fmla="*/ 48193 h 453221"/>
                <a:gd name="connsiteX1" fmla="*/ 11331 w 75536"/>
                <a:gd name="connsiteY1" fmla="*/ 453825 h 453221"/>
                <a:gd name="connsiteX2" fmla="*/ 72515 w 75536"/>
                <a:gd name="connsiteY2" fmla="*/ 420136 h 453221"/>
                <a:gd name="connsiteX3" fmla="*/ 72515 w 75536"/>
                <a:gd name="connsiteY3" fmla="*/ 11331 h 45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36" h="453221">
                  <a:moveTo>
                    <a:pt x="11331" y="48193"/>
                  </a:moveTo>
                  <a:lnTo>
                    <a:pt x="11331" y="453825"/>
                  </a:lnTo>
                  <a:lnTo>
                    <a:pt x="72515" y="420136"/>
                  </a:lnTo>
                  <a:lnTo>
                    <a:pt x="72515" y="11331"/>
                  </a:lnTo>
                  <a:close/>
                </a:path>
              </a:pathLst>
            </a:custGeom>
            <a:solidFill>
              <a:srgbClr val="0BA1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-2974839" y="2968683"/>
              <a:ext cx="861120" cy="921550"/>
            </a:xfrm>
            <a:custGeom>
              <a:avLst/>
              <a:gdLst>
                <a:gd name="connsiteX0" fmla="*/ 855984 w 861120"/>
                <a:gd name="connsiteY0" fmla="*/ 509119 h 921549"/>
                <a:gd name="connsiteX1" fmla="*/ 855984 w 861120"/>
                <a:gd name="connsiteY1" fmla="*/ 914751 h 921549"/>
                <a:gd name="connsiteX2" fmla="*/ 11331 w 861120"/>
                <a:gd name="connsiteY2" fmla="*/ 420136 h 921549"/>
                <a:gd name="connsiteX3" fmla="*/ 11331 w 861120"/>
                <a:gd name="connsiteY3" fmla="*/ 11331 h 92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20" h="921549">
                  <a:moveTo>
                    <a:pt x="855984" y="509119"/>
                  </a:moveTo>
                  <a:lnTo>
                    <a:pt x="855984" y="914751"/>
                  </a:lnTo>
                  <a:lnTo>
                    <a:pt x="11331" y="420136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-2974839" y="2932878"/>
              <a:ext cx="921550" cy="543865"/>
            </a:xfrm>
            <a:custGeom>
              <a:avLst/>
              <a:gdLst>
                <a:gd name="connsiteX0" fmla="*/ 11331 w 921549"/>
                <a:gd name="connsiteY0" fmla="*/ 47135 h 543865"/>
                <a:gd name="connsiteX1" fmla="*/ 855984 w 921549"/>
                <a:gd name="connsiteY1" fmla="*/ 544923 h 543865"/>
                <a:gd name="connsiteX2" fmla="*/ 916715 w 921549"/>
                <a:gd name="connsiteY2" fmla="*/ 508061 h 543865"/>
                <a:gd name="connsiteX3" fmla="*/ 71307 w 921549"/>
                <a:gd name="connsiteY3" fmla="*/ 11331 h 54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49" h="543865">
                  <a:moveTo>
                    <a:pt x="11331" y="47135"/>
                  </a:moveTo>
                  <a:lnTo>
                    <a:pt x="855984" y="544923"/>
                  </a:lnTo>
                  <a:lnTo>
                    <a:pt x="916715" y="508061"/>
                  </a:lnTo>
                  <a:lnTo>
                    <a:pt x="71307" y="11331"/>
                  </a:lnTo>
                  <a:close/>
                </a:path>
              </a:pathLst>
            </a:custGeom>
            <a:solidFill>
              <a:srgbClr val="3ECF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-2974839" y="2968683"/>
              <a:ext cx="921550" cy="513651"/>
            </a:xfrm>
            <a:custGeom>
              <a:avLst/>
              <a:gdLst>
                <a:gd name="connsiteX0" fmla="*/ 11331 w 921549"/>
                <a:gd name="connsiteY0" fmla="*/ 11331 h 513650"/>
                <a:gd name="connsiteX1" fmla="*/ 855984 w 921549"/>
                <a:gd name="connsiteY1" fmla="*/ 509119 h 513650"/>
                <a:gd name="connsiteX2" fmla="*/ 916715 w 921549"/>
                <a:gd name="connsiteY2" fmla="*/ 472257 h 513650"/>
                <a:gd name="connsiteX3" fmla="*/ 852962 w 921549"/>
                <a:gd name="connsiteY3" fmla="*/ 489630 h 51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49" h="513650">
                  <a:moveTo>
                    <a:pt x="11331" y="11331"/>
                  </a:moveTo>
                  <a:lnTo>
                    <a:pt x="855984" y="509119"/>
                  </a:lnTo>
                  <a:lnTo>
                    <a:pt x="916715" y="472257"/>
                  </a:lnTo>
                  <a:lnTo>
                    <a:pt x="852962" y="48963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-1409111" y="3393804"/>
              <a:ext cx="75537" cy="664724"/>
            </a:xfrm>
            <a:custGeom>
              <a:avLst/>
              <a:gdLst>
                <a:gd name="connsiteX0" fmla="*/ 11331 w 75536"/>
                <a:gd name="connsiteY0" fmla="*/ 52121 h 664724"/>
                <a:gd name="connsiteX1" fmla="*/ 11331 w 75536"/>
                <a:gd name="connsiteY1" fmla="*/ 659739 h 664724"/>
                <a:gd name="connsiteX2" fmla="*/ 73120 w 75536"/>
                <a:gd name="connsiteY2" fmla="*/ 624086 h 664724"/>
                <a:gd name="connsiteX3" fmla="*/ 73120 w 75536"/>
                <a:gd name="connsiteY3" fmla="*/ 11331 h 66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36" h="664724">
                  <a:moveTo>
                    <a:pt x="11331" y="52121"/>
                  </a:moveTo>
                  <a:lnTo>
                    <a:pt x="11331" y="659739"/>
                  </a:lnTo>
                  <a:lnTo>
                    <a:pt x="73120" y="624086"/>
                  </a:lnTo>
                  <a:lnTo>
                    <a:pt x="73120" y="11331"/>
                  </a:ln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-2397133" y="2815041"/>
              <a:ext cx="1057516" cy="634510"/>
            </a:xfrm>
            <a:custGeom>
              <a:avLst/>
              <a:gdLst>
                <a:gd name="connsiteX0" fmla="*/ 11331 w 1057515"/>
                <a:gd name="connsiteY0" fmla="*/ 50308 h 634509"/>
                <a:gd name="connsiteX1" fmla="*/ 1000108 w 1057515"/>
                <a:gd name="connsiteY1" fmla="*/ 630884 h 634509"/>
                <a:gd name="connsiteX2" fmla="*/ 1061142 w 1057515"/>
                <a:gd name="connsiteY2" fmla="*/ 590094 h 634509"/>
                <a:gd name="connsiteX3" fmla="*/ 71156 w 1057515"/>
                <a:gd name="connsiteY3" fmla="*/ 11331 h 63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5" h="634509">
                  <a:moveTo>
                    <a:pt x="11331" y="50308"/>
                  </a:moveTo>
                  <a:lnTo>
                    <a:pt x="1000108" y="630884"/>
                  </a:lnTo>
                  <a:lnTo>
                    <a:pt x="1061142" y="590094"/>
                  </a:lnTo>
                  <a:lnTo>
                    <a:pt x="71156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-2397133" y="2854018"/>
              <a:ext cx="1057516" cy="589187"/>
            </a:xfrm>
            <a:custGeom>
              <a:avLst/>
              <a:gdLst>
                <a:gd name="connsiteX0" fmla="*/ 11331 w 1057515"/>
                <a:gd name="connsiteY0" fmla="*/ 11331 h 589187"/>
                <a:gd name="connsiteX1" fmla="*/ 1000108 w 1057515"/>
                <a:gd name="connsiteY1" fmla="*/ 591907 h 589187"/>
                <a:gd name="connsiteX2" fmla="*/ 1061142 w 1057515"/>
                <a:gd name="connsiteY2" fmla="*/ 551117 h 589187"/>
                <a:gd name="connsiteX3" fmla="*/ 1002676 w 1057515"/>
                <a:gd name="connsiteY3" fmla="*/ 577706 h 5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5" h="589187">
                  <a:moveTo>
                    <a:pt x="11331" y="11331"/>
                  </a:moveTo>
                  <a:lnTo>
                    <a:pt x="1000108" y="591907"/>
                  </a:lnTo>
                  <a:lnTo>
                    <a:pt x="1061142" y="551117"/>
                  </a:lnTo>
                  <a:lnTo>
                    <a:pt x="1002676" y="57770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-2397133" y="2854018"/>
              <a:ext cx="997087" cy="1208590"/>
            </a:xfrm>
            <a:custGeom>
              <a:avLst/>
              <a:gdLst>
                <a:gd name="connsiteX0" fmla="*/ 11331 w 997086"/>
                <a:gd name="connsiteY0" fmla="*/ 11331 h 1208589"/>
                <a:gd name="connsiteX1" fmla="*/ 11331 w 997086"/>
                <a:gd name="connsiteY1" fmla="*/ 418021 h 1208589"/>
                <a:gd name="connsiteX2" fmla="*/ 320729 w 997086"/>
                <a:gd name="connsiteY2" fmla="*/ 599461 h 1208589"/>
                <a:gd name="connsiteX3" fmla="*/ 320729 w 997086"/>
                <a:gd name="connsiteY3" fmla="*/ 802957 h 1208589"/>
                <a:gd name="connsiteX4" fmla="*/ 1000108 w 997086"/>
                <a:gd name="connsiteY4" fmla="*/ 1199525 h 1208589"/>
                <a:gd name="connsiteX5" fmla="*/ 1000108 w 997086"/>
                <a:gd name="connsiteY5" fmla="*/ 591907 h 120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86" h="1208589">
                  <a:moveTo>
                    <a:pt x="11331" y="11331"/>
                  </a:moveTo>
                  <a:lnTo>
                    <a:pt x="11331" y="418021"/>
                  </a:lnTo>
                  <a:lnTo>
                    <a:pt x="320729" y="599461"/>
                  </a:lnTo>
                  <a:lnTo>
                    <a:pt x="320729" y="802957"/>
                  </a:lnTo>
                  <a:lnTo>
                    <a:pt x="1000108" y="1199525"/>
                  </a:lnTo>
                  <a:lnTo>
                    <a:pt x="1000108" y="591907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-2332625" y="2978002"/>
              <a:ext cx="302147" cy="438114"/>
            </a:xfrm>
            <a:custGeom>
              <a:avLst/>
              <a:gdLst>
                <a:gd name="connsiteX0" fmla="*/ 265587 w 302147"/>
                <a:gd name="connsiteY0" fmla="*/ 147042 h 438113"/>
                <a:gd name="connsiteX1" fmla="*/ 36711 w 302147"/>
                <a:gd name="connsiteY1" fmla="*/ 14853 h 438113"/>
                <a:gd name="connsiteX2" fmla="*/ 11331 w 302147"/>
                <a:gd name="connsiteY2" fmla="*/ 29356 h 438113"/>
                <a:gd name="connsiteX3" fmla="*/ 11331 w 302147"/>
                <a:gd name="connsiteY3" fmla="*/ 184357 h 438113"/>
                <a:gd name="connsiteX4" fmla="*/ 36711 w 302147"/>
                <a:gd name="connsiteY4" fmla="*/ 228169 h 438113"/>
                <a:gd name="connsiteX5" fmla="*/ 179778 w 302147"/>
                <a:gd name="connsiteY5" fmla="*/ 310806 h 438113"/>
                <a:gd name="connsiteX6" fmla="*/ 251236 w 302147"/>
                <a:gd name="connsiteY6" fmla="*/ 434233 h 438113"/>
                <a:gd name="connsiteX7" fmla="*/ 251236 w 302147"/>
                <a:gd name="connsiteY7" fmla="*/ 352200 h 438113"/>
                <a:gd name="connsiteX8" fmla="*/ 265587 w 302147"/>
                <a:gd name="connsiteY8" fmla="*/ 360509 h 438113"/>
                <a:gd name="connsiteX9" fmla="*/ 290968 w 302147"/>
                <a:gd name="connsiteY9" fmla="*/ 346006 h 438113"/>
                <a:gd name="connsiteX10" fmla="*/ 290968 w 302147"/>
                <a:gd name="connsiteY10" fmla="*/ 190853 h 438113"/>
                <a:gd name="connsiteX11" fmla="*/ 265587 w 302147"/>
                <a:gd name="connsiteY11" fmla="*/ 147042 h 438113"/>
                <a:gd name="connsiteX12" fmla="*/ 104241 w 302147"/>
                <a:gd name="connsiteY12" fmla="*/ 176048 h 438113"/>
                <a:gd name="connsiteX13" fmla="*/ 77198 w 302147"/>
                <a:gd name="connsiteY13" fmla="*/ 160488 h 438113"/>
                <a:gd name="connsiteX14" fmla="*/ 77198 w 302147"/>
                <a:gd name="connsiteY14" fmla="*/ 129518 h 438113"/>
                <a:gd name="connsiteX15" fmla="*/ 104241 w 302147"/>
                <a:gd name="connsiteY15" fmla="*/ 145078 h 438113"/>
                <a:gd name="connsiteX16" fmla="*/ 104241 w 302147"/>
                <a:gd name="connsiteY16" fmla="*/ 176048 h 438113"/>
                <a:gd name="connsiteX17" fmla="*/ 166181 w 302147"/>
                <a:gd name="connsiteY17" fmla="*/ 211853 h 438113"/>
                <a:gd name="connsiteX18" fmla="*/ 139139 w 302147"/>
                <a:gd name="connsiteY18" fmla="*/ 196292 h 438113"/>
                <a:gd name="connsiteX19" fmla="*/ 139139 w 302147"/>
                <a:gd name="connsiteY19" fmla="*/ 165322 h 438113"/>
                <a:gd name="connsiteX20" fmla="*/ 166181 w 302147"/>
                <a:gd name="connsiteY20" fmla="*/ 180883 h 438113"/>
                <a:gd name="connsiteX21" fmla="*/ 166181 w 302147"/>
                <a:gd name="connsiteY21" fmla="*/ 211853 h 438113"/>
                <a:gd name="connsiteX22" fmla="*/ 228272 w 302147"/>
                <a:gd name="connsiteY22" fmla="*/ 247657 h 438113"/>
                <a:gd name="connsiteX23" fmla="*/ 201230 w 302147"/>
                <a:gd name="connsiteY23" fmla="*/ 232097 h 438113"/>
                <a:gd name="connsiteX24" fmla="*/ 201230 w 302147"/>
                <a:gd name="connsiteY24" fmla="*/ 201127 h 438113"/>
                <a:gd name="connsiteX25" fmla="*/ 228272 w 302147"/>
                <a:gd name="connsiteY25" fmla="*/ 216687 h 438113"/>
                <a:gd name="connsiteX26" fmla="*/ 228272 w 302147"/>
                <a:gd name="connsiteY26" fmla="*/ 247657 h 43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2147" h="438113">
                  <a:moveTo>
                    <a:pt x="265587" y="147042"/>
                  </a:moveTo>
                  <a:lnTo>
                    <a:pt x="36711" y="14853"/>
                  </a:lnTo>
                  <a:cubicBezTo>
                    <a:pt x="22661" y="6695"/>
                    <a:pt x="11331" y="13191"/>
                    <a:pt x="11331" y="29356"/>
                  </a:cubicBezTo>
                  <a:lnTo>
                    <a:pt x="11331" y="184357"/>
                  </a:lnTo>
                  <a:cubicBezTo>
                    <a:pt x="11331" y="200522"/>
                    <a:pt x="22661" y="220162"/>
                    <a:pt x="36711" y="228169"/>
                  </a:cubicBezTo>
                  <a:lnTo>
                    <a:pt x="179778" y="310806"/>
                  </a:lnTo>
                  <a:lnTo>
                    <a:pt x="251236" y="434233"/>
                  </a:lnTo>
                  <a:lnTo>
                    <a:pt x="251236" y="352200"/>
                  </a:lnTo>
                  <a:lnTo>
                    <a:pt x="265587" y="360509"/>
                  </a:lnTo>
                  <a:cubicBezTo>
                    <a:pt x="279638" y="368667"/>
                    <a:pt x="290968" y="362171"/>
                    <a:pt x="290968" y="346006"/>
                  </a:cubicBezTo>
                  <a:lnTo>
                    <a:pt x="290968" y="190853"/>
                  </a:lnTo>
                  <a:cubicBezTo>
                    <a:pt x="290968" y="174689"/>
                    <a:pt x="279638" y="155049"/>
                    <a:pt x="265587" y="147042"/>
                  </a:cubicBezTo>
                  <a:close/>
                  <a:moveTo>
                    <a:pt x="104241" y="176048"/>
                  </a:moveTo>
                  <a:cubicBezTo>
                    <a:pt x="96838" y="180278"/>
                    <a:pt x="84752" y="173329"/>
                    <a:pt x="77198" y="160488"/>
                  </a:cubicBezTo>
                  <a:cubicBezTo>
                    <a:pt x="69796" y="147646"/>
                    <a:pt x="69796" y="133748"/>
                    <a:pt x="77198" y="129518"/>
                  </a:cubicBezTo>
                  <a:cubicBezTo>
                    <a:pt x="84601" y="125287"/>
                    <a:pt x="96687" y="132237"/>
                    <a:pt x="104241" y="145078"/>
                  </a:cubicBezTo>
                  <a:cubicBezTo>
                    <a:pt x="111643" y="157919"/>
                    <a:pt x="111643" y="171818"/>
                    <a:pt x="104241" y="176048"/>
                  </a:cubicBezTo>
                  <a:close/>
                  <a:moveTo>
                    <a:pt x="166181" y="211853"/>
                  </a:moveTo>
                  <a:cubicBezTo>
                    <a:pt x="158779" y="216083"/>
                    <a:pt x="146692" y="209133"/>
                    <a:pt x="139139" y="196292"/>
                  </a:cubicBezTo>
                  <a:cubicBezTo>
                    <a:pt x="131736" y="183451"/>
                    <a:pt x="131736" y="169552"/>
                    <a:pt x="139139" y="165322"/>
                  </a:cubicBezTo>
                  <a:cubicBezTo>
                    <a:pt x="146541" y="161092"/>
                    <a:pt x="158627" y="168041"/>
                    <a:pt x="166181" y="180883"/>
                  </a:cubicBezTo>
                  <a:cubicBezTo>
                    <a:pt x="173735" y="193724"/>
                    <a:pt x="173735" y="207623"/>
                    <a:pt x="166181" y="211853"/>
                  </a:cubicBezTo>
                  <a:close/>
                  <a:moveTo>
                    <a:pt x="228272" y="247657"/>
                  </a:moveTo>
                  <a:cubicBezTo>
                    <a:pt x="220870" y="251887"/>
                    <a:pt x="208784" y="244938"/>
                    <a:pt x="201230" y="232097"/>
                  </a:cubicBezTo>
                  <a:cubicBezTo>
                    <a:pt x="193827" y="219255"/>
                    <a:pt x="193827" y="205357"/>
                    <a:pt x="201230" y="201127"/>
                  </a:cubicBezTo>
                  <a:cubicBezTo>
                    <a:pt x="208633" y="196896"/>
                    <a:pt x="220718" y="203846"/>
                    <a:pt x="228272" y="216687"/>
                  </a:cubicBezTo>
                  <a:cubicBezTo>
                    <a:pt x="235675" y="229528"/>
                    <a:pt x="235675" y="243276"/>
                    <a:pt x="228272" y="2476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-1968235" y="3393653"/>
              <a:ext cx="498543" cy="332362"/>
            </a:xfrm>
            <a:custGeom>
              <a:avLst/>
              <a:gdLst>
                <a:gd name="connsiteX0" fmla="*/ 11331 w 498543"/>
                <a:gd name="connsiteY0" fmla="*/ 11331 h 332362"/>
                <a:gd name="connsiteX1" fmla="*/ 11331 w 498543"/>
                <a:gd name="connsiteY1" fmla="*/ 50157 h 332362"/>
                <a:gd name="connsiteX2" fmla="*/ 497184 w 498543"/>
                <a:gd name="connsiteY2" fmla="*/ 329794 h 332362"/>
                <a:gd name="connsiteX3" fmla="*/ 497184 w 498543"/>
                <a:gd name="connsiteY3" fmla="*/ 291119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11331"/>
                  </a:moveTo>
                  <a:lnTo>
                    <a:pt x="11331" y="50157"/>
                  </a:lnTo>
                  <a:lnTo>
                    <a:pt x="497184" y="329794"/>
                  </a:lnTo>
                  <a:lnTo>
                    <a:pt x="497184" y="29111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-1968235" y="3554547"/>
              <a:ext cx="317255" cy="226611"/>
            </a:xfrm>
            <a:custGeom>
              <a:avLst/>
              <a:gdLst>
                <a:gd name="connsiteX0" fmla="*/ 308040 w 317254"/>
                <a:gd name="connsiteY0" fmla="*/ 182044 h 226610"/>
                <a:gd name="connsiteX1" fmla="*/ 11331 w 317254"/>
                <a:gd name="connsiteY1" fmla="*/ 11331 h 226610"/>
                <a:gd name="connsiteX2" fmla="*/ 11331 w 317254"/>
                <a:gd name="connsiteY2" fmla="*/ 50006 h 226610"/>
                <a:gd name="connsiteX3" fmla="*/ 308040 w 317254"/>
                <a:gd name="connsiteY3" fmla="*/ 220719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254" h="226610">
                  <a:moveTo>
                    <a:pt x="308040" y="182044"/>
                  </a:moveTo>
                  <a:lnTo>
                    <a:pt x="11331" y="11331"/>
                  </a:lnTo>
                  <a:lnTo>
                    <a:pt x="11331" y="50006"/>
                  </a:lnTo>
                  <a:lnTo>
                    <a:pt x="308040" y="22071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-1968235" y="3474176"/>
              <a:ext cx="498543" cy="332362"/>
            </a:xfrm>
            <a:custGeom>
              <a:avLst/>
              <a:gdLst>
                <a:gd name="connsiteX0" fmla="*/ 11331 w 498543"/>
                <a:gd name="connsiteY0" fmla="*/ 50005 h 332362"/>
                <a:gd name="connsiteX1" fmla="*/ 497184 w 498543"/>
                <a:gd name="connsiteY1" fmla="*/ 329643 h 332362"/>
                <a:gd name="connsiteX2" fmla="*/ 497184 w 498543"/>
                <a:gd name="connsiteY2" fmla="*/ 290968 h 332362"/>
                <a:gd name="connsiteX3" fmla="*/ 11331 w 498543"/>
                <a:gd name="connsiteY3" fmla="*/ 11331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50005"/>
                  </a:moveTo>
                  <a:lnTo>
                    <a:pt x="497184" y="329643"/>
                  </a:lnTo>
                  <a:lnTo>
                    <a:pt x="497184" y="290968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-2540653" y="3328238"/>
              <a:ext cx="362577" cy="256825"/>
            </a:xfrm>
            <a:custGeom>
              <a:avLst/>
              <a:gdLst>
                <a:gd name="connsiteX0" fmla="*/ 11331 w 362576"/>
                <a:gd name="connsiteY0" fmla="*/ 11331 h 256825"/>
                <a:gd name="connsiteX1" fmla="*/ 11331 w 362576"/>
                <a:gd name="connsiteY1" fmla="*/ 50005 h 256825"/>
                <a:gd name="connsiteX2" fmla="*/ 351246 w 362576"/>
                <a:gd name="connsiteY2" fmla="*/ 246552 h 256825"/>
                <a:gd name="connsiteX3" fmla="*/ 351246 w 362576"/>
                <a:gd name="connsiteY3" fmla="*/ 207726 h 25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76" h="256825">
                  <a:moveTo>
                    <a:pt x="11331" y="11331"/>
                  </a:moveTo>
                  <a:lnTo>
                    <a:pt x="11331" y="50005"/>
                  </a:lnTo>
                  <a:lnTo>
                    <a:pt x="351246" y="246552"/>
                  </a:lnTo>
                  <a:lnTo>
                    <a:pt x="351246" y="2077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-2540653" y="3488981"/>
              <a:ext cx="166181" cy="135966"/>
            </a:xfrm>
            <a:custGeom>
              <a:avLst/>
              <a:gdLst>
                <a:gd name="connsiteX0" fmla="*/ 162102 w 166181"/>
                <a:gd name="connsiteY0" fmla="*/ 98953 h 135966"/>
                <a:gd name="connsiteX1" fmla="*/ 11331 w 166181"/>
                <a:gd name="connsiteY1" fmla="*/ 11331 h 135966"/>
                <a:gd name="connsiteX2" fmla="*/ 11331 w 166181"/>
                <a:gd name="connsiteY2" fmla="*/ 50157 h 135966"/>
                <a:gd name="connsiteX3" fmla="*/ 162102 w 166181"/>
                <a:gd name="connsiteY3" fmla="*/ 137628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181" h="135966">
                  <a:moveTo>
                    <a:pt x="162102" y="98953"/>
                  </a:moveTo>
                  <a:lnTo>
                    <a:pt x="11331" y="11331"/>
                  </a:lnTo>
                  <a:lnTo>
                    <a:pt x="11331" y="50157"/>
                  </a:lnTo>
                  <a:lnTo>
                    <a:pt x="162102" y="13762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-2540653" y="3408610"/>
              <a:ext cx="362577" cy="256825"/>
            </a:xfrm>
            <a:custGeom>
              <a:avLst/>
              <a:gdLst>
                <a:gd name="connsiteX0" fmla="*/ 11331 w 362576"/>
                <a:gd name="connsiteY0" fmla="*/ 50005 h 256825"/>
                <a:gd name="connsiteX1" fmla="*/ 351246 w 362576"/>
                <a:gd name="connsiteY1" fmla="*/ 246552 h 256825"/>
                <a:gd name="connsiteX2" fmla="*/ 351246 w 362576"/>
                <a:gd name="connsiteY2" fmla="*/ 207877 h 256825"/>
                <a:gd name="connsiteX3" fmla="*/ 11331 w 362576"/>
                <a:gd name="connsiteY3" fmla="*/ 11331 h 25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76" h="256825">
                  <a:moveTo>
                    <a:pt x="11331" y="50005"/>
                  </a:moveTo>
                  <a:lnTo>
                    <a:pt x="351246" y="246552"/>
                  </a:lnTo>
                  <a:lnTo>
                    <a:pt x="351246" y="2078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-1968235" y="3234573"/>
              <a:ext cx="498543" cy="332362"/>
            </a:xfrm>
            <a:custGeom>
              <a:avLst/>
              <a:gdLst>
                <a:gd name="connsiteX0" fmla="*/ 11331 w 498543"/>
                <a:gd name="connsiteY0" fmla="*/ 11331 h 332362"/>
                <a:gd name="connsiteX1" fmla="*/ 11331 w 498543"/>
                <a:gd name="connsiteY1" fmla="*/ 50005 h 332362"/>
                <a:gd name="connsiteX2" fmla="*/ 497184 w 498543"/>
                <a:gd name="connsiteY2" fmla="*/ 329643 h 332362"/>
                <a:gd name="connsiteX3" fmla="*/ 497184 w 498543"/>
                <a:gd name="connsiteY3" fmla="*/ 290968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11331"/>
                  </a:moveTo>
                  <a:lnTo>
                    <a:pt x="11331" y="50005"/>
                  </a:lnTo>
                  <a:lnTo>
                    <a:pt x="497184" y="329643"/>
                  </a:lnTo>
                  <a:lnTo>
                    <a:pt x="497184" y="29096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-1968235" y="3314944"/>
              <a:ext cx="498543" cy="332362"/>
            </a:xfrm>
            <a:custGeom>
              <a:avLst/>
              <a:gdLst>
                <a:gd name="connsiteX0" fmla="*/ 11331 w 498543"/>
                <a:gd name="connsiteY0" fmla="*/ 50005 h 332362"/>
                <a:gd name="connsiteX1" fmla="*/ 497184 w 498543"/>
                <a:gd name="connsiteY1" fmla="*/ 329643 h 332362"/>
                <a:gd name="connsiteX2" fmla="*/ 497184 w 498543"/>
                <a:gd name="connsiteY2" fmla="*/ 290968 h 332362"/>
                <a:gd name="connsiteX3" fmla="*/ 11331 w 498543"/>
                <a:gd name="connsiteY3" fmla="*/ 11331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50005"/>
                  </a:moveTo>
                  <a:lnTo>
                    <a:pt x="497184" y="329643"/>
                  </a:lnTo>
                  <a:lnTo>
                    <a:pt x="497184" y="290968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-2886461" y="3103246"/>
              <a:ext cx="302147" cy="377684"/>
            </a:xfrm>
            <a:custGeom>
              <a:avLst/>
              <a:gdLst>
                <a:gd name="connsiteX0" fmla="*/ 267854 w 302147"/>
                <a:gd name="connsiteY0" fmla="*/ 148096 h 377684"/>
                <a:gd name="connsiteX1" fmla="*/ 37013 w 302147"/>
                <a:gd name="connsiteY1" fmla="*/ 14849 h 377684"/>
                <a:gd name="connsiteX2" fmla="*/ 11331 w 302147"/>
                <a:gd name="connsiteY2" fmla="*/ 29503 h 377684"/>
                <a:gd name="connsiteX3" fmla="*/ 11331 w 302147"/>
                <a:gd name="connsiteY3" fmla="*/ 185864 h 377684"/>
                <a:gd name="connsiteX4" fmla="*/ 37013 w 302147"/>
                <a:gd name="connsiteY4" fmla="*/ 230129 h 377684"/>
                <a:gd name="connsiteX5" fmla="*/ 51365 w 302147"/>
                <a:gd name="connsiteY5" fmla="*/ 238438 h 377684"/>
                <a:gd name="connsiteX6" fmla="*/ 51365 w 302147"/>
                <a:gd name="connsiteY6" fmla="*/ 321227 h 377684"/>
                <a:gd name="connsiteX7" fmla="*/ 123578 w 302147"/>
                <a:gd name="connsiteY7" fmla="*/ 280134 h 377684"/>
                <a:gd name="connsiteX8" fmla="*/ 267854 w 302147"/>
                <a:gd name="connsiteY8" fmla="*/ 363376 h 377684"/>
                <a:gd name="connsiteX9" fmla="*/ 293536 w 302147"/>
                <a:gd name="connsiteY9" fmla="*/ 348722 h 377684"/>
                <a:gd name="connsiteX10" fmla="*/ 293536 w 302147"/>
                <a:gd name="connsiteY10" fmla="*/ 192360 h 377684"/>
                <a:gd name="connsiteX11" fmla="*/ 267854 w 302147"/>
                <a:gd name="connsiteY11" fmla="*/ 148096 h 377684"/>
                <a:gd name="connsiteX12" fmla="*/ 101824 w 302147"/>
                <a:gd name="connsiteY12" fmla="*/ 175440 h 377684"/>
                <a:gd name="connsiteX13" fmla="*/ 74630 w 302147"/>
                <a:gd name="connsiteY13" fmla="*/ 159729 h 377684"/>
                <a:gd name="connsiteX14" fmla="*/ 74630 w 302147"/>
                <a:gd name="connsiteY14" fmla="*/ 128456 h 377684"/>
                <a:gd name="connsiteX15" fmla="*/ 101824 w 302147"/>
                <a:gd name="connsiteY15" fmla="*/ 144168 h 377684"/>
                <a:gd name="connsiteX16" fmla="*/ 101824 w 302147"/>
                <a:gd name="connsiteY16" fmla="*/ 175440 h 377684"/>
                <a:gd name="connsiteX17" fmla="*/ 164368 w 302147"/>
                <a:gd name="connsiteY17" fmla="*/ 211547 h 377684"/>
                <a:gd name="connsiteX18" fmla="*/ 137175 w 302147"/>
                <a:gd name="connsiteY18" fmla="*/ 195835 h 377684"/>
                <a:gd name="connsiteX19" fmla="*/ 137175 w 302147"/>
                <a:gd name="connsiteY19" fmla="*/ 164563 h 377684"/>
                <a:gd name="connsiteX20" fmla="*/ 164368 w 302147"/>
                <a:gd name="connsiteY20" fmla="*/ 180275 h 377684"/>
                <a:gd name="connsiteX21" fmla="*/ 164368 w 302147"/>
                <a:gd name="connsiteY21" fmla="*/ 211547 h 377684"/>
                <a:gd name="connsiteX22" fmla="*/ 226913 w 302147"/>
                <a:gd name="connsiteY22" fmla="*/ 247653 h 377684"/>
                <a:gd name="connsiteX23" fmla="*/ 199719 w 302147"/>
                <a:gd name="connsiteY23" fmla="*/ 231942 h 377684"/>
                <a:gd name="connsiteX24" fmla="*/ 199719 w 302147"/>
                <a:gd name="connsiteY24" fmla="*/ 200670 h 377684"/>
                <a:gd name="connsiteX25" fmla="*/ 226913 w 302147"/>
                <a:gd name="connsiteY25" fmla="*/ 216381 h 377684"/>
                <a:gd name="connsiteX26" fmla="*/ 226913 w 302147"/>
                <a:gd name="connsiteY26" fmla="*/ 247653 h 37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2147" h="377684">
                  <a:moveTo>
                    <a:pt x="267854" y="148096"/>
                  </a:moveTo>
                  <a:lnTo>
                    <a:pt x="37013" y="14849"/>
                  </a:lnTo>
                  <a:cubicBezTo>
                    <a:pt x="22812" y="6691"/>
                    <a:pt x="11331" y="13187"/>
                    <a:pt x="11331" y="29503"/>
                  </a:cubicBezTo>
                  <a:lnTo>
                    <a:pt x="11331" y="185864"/>
                  </a:lnTo>
                  <a:cubicBezTo>
                    <a:pt x="11331" y="202180"/>
                    <a:pt x="22812" y="221971"/>
                    <a:pt x="37013" y="230129"/>
                  </a:cubicBezTo>
                  <a:lnTo>
                    <a:pt x="51365" y="238438"/>
                  </a:lnTo>
                  <a:lnTo>
                    <a:pt x="51365" y="321227"/>
                  </a:lnTo>
                  <a:lnTo>
                    <a:pt x="123578" y="280134"/>
                  </a:lnTo>
                  <a:lnTo>
                    <a:pt x="267854" y="363376"/>
                  </a:lnTo>
                  <a:cubicBezTo>
                    <a:pt x="282055" y="371534"/>
                    <a:pt x="293536" y="365038"/>
                    <a:pt x="293536" y="348722"/>
                  </a:cubicBezTo>
                  <a:lnTo>
                    <a:pt x="293536" y="192360"/>
                  </a:lnTo>
                  <a:cubicBezTo>
                    <a:pt x="293385" y="176045"/>
                    <a:pt x="281904" y="156254"/>
                    <a:pt x="267854" y="148096"/>
                  </a:cubicBezTo>
                  <a:close/>
                  <a:moveTo>
                    <a:pt x="101824" y="175440"/>
                  </a:moveTo>
                  <a:cubicBezTo>
                    <a:pt x="94270" y="179670"/>
                    <a:pt x="82184" y="172721"/>
                    <a:pt x="74630" y="159729"/>
                  </a:cubicBezTo>
                  <a:cubicBezTo>
                    <a:pt x="67077" y="146736"/>
                    <a:pt x="67077" y="132838"/>
                    <a:pt x="74630" y="128456"/>
                  </a:cubicBezTo>
                  <a:cubicBezTo>
                    <a:pt x="82184" y="124226"/>
                    <a:pt x="94270" y="131176"/>
                    <a:pt x="101824" y="144168"/>
                  </a:cubicBezTo>
                  <a:cubicBezTo>
                    <a:pt x="109377" y="157160"/>
                    <a:pt x="109377" y="171210"/>
                    <a:pt x="101824" y="175440"/>
                  </a:cubicBezTo>
                  <a:close/>
                  <a:moveTo>
                    <a:pt x="164368" y="211547"/>
                  </a:moveTo>
                  <a:cubicBezTo>
                    <a:pt x="156815" y="215777"/>
                    <a:pt x="144728" y="208828"/>
                    <a:pt x="137175" y="195835"/>
                  </a:cubicBezTo>
                  <a:cubicBezTo>
                    <a:pt x="129621" y="182843"/>
                    <a:pt x="129621" y="168944"/>
                    <a:pt x="137175" y="164563"/>
                  </a:cubicBezTo>
                  <a:cubicBezTo>
                    <a:pt x="144728" y="160333"/>
                    <a:pt x="156815" y="167282"/>
                    <a:pt x="164368" y="180275"/>
                  </a:cubicBezTo>
                  <a:cubicBezTo>
                    <a:pt x="171922" y="193267"/>
                    <a:pt x="171922" y="207317"/>
                    <a:pt x="164368" y="211547"/>
                  </a:cubicBezTo>
                  <a:close/>
                  <a:moveTo>
                    <a:pt x="226913" y="247653"/>
                  </a:moveTo>
                  <a:cubicBezTo>
                    <a:pt x="219359" y="251884"/>
                    <a:pt x="207273" y="244934"/>
                    <a:pt x="199719" y="231942"/>
                  </a:cubicBezTo>
                  <a:cubicBezTo>
                    <a:pt x="192166" y="218950"/>
                    <a:pt x="192166" y="205051"/>
                    <a:pt x="199719" y="200670"/>
                  </a:cubicBezTo>
                  <a:cubicBezTo>
                    <a:pt x="207273" y="196440"/>
                    <a:pt x="219359" y="203389"/>
                    <a:pt x="226913" y="216381"/>
                  </a:cubicBezTo>
                  <a:cubicBezTo>
                    <a:pt x="234466" y="229374"/>
                    <a:pt x="234466" y="243423"/>
                    <a:pt x="226913" y="2476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7604" y="295087"/>
            <a:ext cx="2088500" cy="2612445"/>
            <a:chOff x="107604" y="295087"/>
            <a:chExt cx="2088500" cy="2612445"/>
          </a:xfrm>
        </p:grpSpPr>
        <p:grpSp>
          <p:nvGrpSpPr>
            <p:cNvPr id="151" name="组合 150"/>
            <p:cNvGrpSpPr/>
            <p:nvPr/>
          </p:nvGrpSpPr>
          <p:grpSpPr>
            <a:xfrm>
              <a:off x="107604" y="295087"/>
              <a:ext cx="2088500" cy="2612445"/>
              <a:chOff x="176831" y="412541"/>
              <a:chExt cx="2088500" cy="2612445"/>
            </a:xfrm>
          </p:grpSpPr>
          <p:grpSp>
            <p:nvGrpSpPr>
              <p:cNvPr id="152" name="组合 151"/>
              <p:cNvGrpSpPr/>
              <p:nvPr/>
            </p:nvGrpSpPr>
            <p:grpSpPr>
              <a:xfrm>
                <a:off x="176833" y="1101599"/>
                <a:ext cx="1957273" cy="554509"/>
                <a:chOff x="176833" y="1243493"/>
                <a:chExt cx="1957273" cy="554509"/>
              </a:xfrm>
            </p:grpSpPr>
            <p:sp>
              <p:nvSpPr>
                <p:cNvPr id="173" name="五边形 172"/>
                <p:cNvSpPr/>
                <p:nvPr/>
              </p:nvSpPr>
              <p:spPr>
                <a:xfrm>
                  <a:off x="189346" y="1243493"/>
                  <a:ext cx="1944760" cy="447270"/>
                </a:xfrm>
                <a:prstGeom prst="homePlat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74" name="组合 173"/>
                <p:cNvGrpSpPr/>
                <p:nvPr/>
              </p:nvGrpSpPr>
              <p:grpSpPr>
                <a:xfrm>
                  <a:off x="176833" y="1275824"/>
                  <a:ext cx="1768471" cy="522178"/>
                  <a:chOff x="47626" y="3177510"/>
                  <a:chExt cx="1416189" cy="522178"/>
                </a:xfrm>
              </p:grpSpPr>
              <p:sp>
                <p:nvSpPr>
                  <p:cNvPr id="175" name="直角三角形 174"/>
                  <p:cNvSpPr/>
                  <p:nvPr/>
                </p:nvSpPr>
                <p:spPr>
                  <a:xfrm rot="16200000" flipH="1">
                    <a:off x="41676" y="3601662"/>
                    <a:ext cx="103976" cy="92075"/>
                  </a:xfrm>
                  <a:prstGeom prst="rtTriangl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6" name="矩形 175"/>
                  <p:cNvSpPr/>
                  <p:nvPr/>
                </p:nvSpPr>
                <p:spPr>
                  <a:xfrm>
                    <a:off x="494381" y="3177510"/>
                    <a:ext cx="9694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2000" dirty="0">
                        <a:solidFill>
                          <a:srgbClr val="44546A"/>
                        </a:solidFill>
                        <a:latin typeface="方正粗黑宋简体" panose="02000000000000000000" pitchFamily="2" charset="-122"/>
                        <a:ea typeface="方正粗黑宋简体" panose="02000000000000000000" pitchFamily="2" charset="-122"/>
                        <a:cs typeface="+mn-ea"/>
                        <a:sym typeface="+mn-lt"/>
                      </a:rPr>
                      <a:t>实验过程</a:t>
                    </a:r>
                  </a:p>
                </p:txBody>
              </p:sp>
              <p:sp>
                <p:nvSpPr>
                  <p:cNvPr id="177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142620" y="3187525"/>
                    <a:ext cx="237171" cy="367779"/>
                  </a:xfrm>
                  <a:custGeom>
                    <a:avLst/>
                    <a:gdLst>
                      <a:gd name="T0" fmla="*/ 1341 w 2696"/>
                      <a:gd name="T1" fmla="*/ 849 h 2979"/>
                      <a:gd name="T2" fmla="*/ 596 w 2696"/>
                      <a:gd name="T3" fmla="*/ 849 h 2979"/>
                      <a:gd name="T4" fmla="*/ 596 w 2696"/>
                      <a:gd name="T5" fmla="*/ 1058 h 2979"/>
                      <a:gd name="T6" fmla="*/ 1341 w 2696"/>
                      <a:gd name="T7" fmla="*/ 1058 h 2979"/>
                      <a:gd name="T8" fmla="*/ 1341 w 2696"/>
                      <a:gd name="T9" fmla="*/ 849 h 2979"/>
                      <a:gd name="T10" fmla="*/ 596 w 2696"/>
                      <a:gd name="T11" fmla="*/ 1683 h 2979"/>
                      <a:gd name="T12" fmla="*/ 2085 w 2696"/>
                      <a:gd name="T13" fmla="*/ 1683 h 2979"/>
                      <a:gd name="T14" fmla="*/ 2085 w 2696"/>
                      <a:gd name="T15" fmla="*/ 1475 h 2979"/>
                      <a:gd name="T16" fmla="*/ 596 w 2696"/>
                      <a:gd name="T17" fmla="*/ 1475 h 2979"/>
                      <a:gd name="T18" fmla="*/ 596 w 2696"/>
                      <a:gd name="T19" fmla="*/ 1683 h 2979"/>
                      <a:gd name="T20" fmla="*/ 596 w 2696"/>
                      <a:gd name="T21" fmla="*/ 2309 h 2979"/>
                      <a:gd name="T22" fmla="*/ 2085 w 2696"/>
                      <a:gd name="T23" fmla="*/ 2309 h 2979"/>
                      <a:gd name="T24" fmla="*/ 2085 w 2696"/>
                      <a:gd name="T25" fmla="*/ 2100 h 2979"/>
                      <a:gd name="T26" fmla="*/ 596 w 2696"/>
                      <a:gd name="T27" fmla="*/ 2100 h 2979"/>
                      <a:gd name="T28" fmla="*/ 596 w 2696"/>
                      <a:gd name="T29" fmla="*/ 2309 h 2979"/>
                      <a:gd name="T30" fmla="*/ 2651 w 2696"/>
                      <a:gd name="T31" fmla="*/ 685 h 2979"/>
                      <a:gd name="T32" fmla="*/ 1936 w 2696"/>
                      <a:gd name="T33" fmla="*/ 30 h 2979"/>
                      <a:gd name="T34" fmla="*/ 1877 w 2696"/>
                      <a:gd name="T35" fmla="*/ 0 h 2979"/>
                      <a:gd name="T36" fmla="*/ 104 w 2696"/>
                      <a:gd name="T37" fmla="*/ 0 h 2979"/>
                      <a:gd name="T38" fmla="*/ 0 w 2696"/>
                      <a:gd name="T39" fmla="*/ 104 h 2979"/>
                      <a:gd name="T40" fmla="*/ 0 w 2696"/>
                      <a:gd name="T41" fmla="*/ 2875 h 2979"/>
                      <a:gd name="T42" fmla="*/ 104 w 2696"/>
                      <a:gd name="T43" fmla="*/ 2979 h 2979"/>
                      <a:gd name="T44" fmla="*/ 2592 w 2696"/>
                      <a:gd name="T45" fmla="*/ 2979 h 2979"/>
                      <a:gd name="T46" fmla="*/ 2696 w 2696"/>
                      <a:gd name="T47" fmla="*/ 2875 h 2979"/>
                      <a:gd name="T48" fmla="*/ 2696 w 2696"/>
                      <a:gd name="T49" fmla="*/ 760 h 2979"/>
                      <a:gd name="T50" fmla="*/ 2651 w 2696"/>
                      <a:gd name="T51" fmla="*/ 685 h 2979"/>
                      <a:gd name="T52" fmla="*/ 1921 w 2696"/>
                      <a:gd name="T53" fmla="*/ 283 h 2979"/>
                      <a:gd name="T54" fmla="*/ 2458 w 2696"/>
                      <a:gd name="T55" fmla="*/ 789 h 2979"/>
                      <a:gd name="T56" fmla="*/ 1921 w 2696"/>
                      <a:gd name="T57" fmla="*/ 789 h 2979"/>
                      <a:gd name="T58" fmla="*/ 1921 w 2696"/>
                      <a:gd name="T59" fmla="*/ 283 h 2979"/>
                      <a:gd name="T60" fmla="*/ 2472 w 2696"/>
                      <a:gd name="T61" fmla="*/ 2770 h 2979"/>
                      <a:gd name="T62" fmla="*/ 209 w 2696"/>
                      <a:gd name="T63" fmla="*/ 2770 h 2979"/>
                      <a:gd name="T64" fmla="*/ 209 w 2696"/>
                      <a:gd name="T65" fmla="*/ 209 h 2979"/>
                      <a:gd name="T66" fmla="*/ 1713 w 2696"/>
                      <a:gd name="T67" fmla="*/ 209 h 2979"/>
                      <a:gd name="T68" fmla="*/ 1713 w 2696"/>
                      <a:gd name="T69" fmla="*/ 894 h 2979"/>
                      <a:gd name="T70" fmla="*/ 1817 w 2696"/>
                      <a:gd name="T71" fmla="*/ 998 h 2979"/>
                      <a:gd name="T72" fmla="*/ 2487 w 2696"/>
                      <a:gd name="T73" fmla="*/ 998 h 2979"/>
                      <a:gd name="T74" fmla="*/ 2487 w 2696"/>
                      <a:gd name="T75" fmla="*/ 2770 h 2979"/>
                      <a:gd name="T76" fmla="*/ 2472 w 2696"/>
                      <a:gd name="T77" fmla="*/ 2770 h 29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696" h="2979">
                        <a:moveTo>
                          <a:pt x="1341" y="849"/>
                        </a:moveTo>
                        <a:cubicBezTo>
                          <a:pt x="596" y="849"/>
                          <a:pt x="596" y="849"/>
                          <a:pt x="596" y="849"/>
                        </a:cubicBezTo>
                        <a:cubicBezTo>
                          <a:pt x="596" y="1058"/>
                          <a:pt x="596" y="1058"/>
                          <a:pt x="596" y="1058"/>
                        </a:cubicBezTo>
                        <a:cubicBezTo>
                          <a:pt x="1341" y="1058"/>
                          <a:pt x="1341" y="1058"/>
                          <a:pt x="1341" y="1058"/>
                        </a:cubicBezTo>
                        <a:cubicBezTo>
                          <a:pt x="1341" y="849"/>
                          <a:pt x="1341" y="849"/>
                          <a:pt x="1341" y="849"/>
                        </a:cubicBezTo>
                        <a:close/>
                        <a:moveTo>
                          <a:pt x="596" y="1683"/>
                        </a:moveTo>
                        <a:cubicBezTo>
                          <a:pt x="2085" y="1683"/>
                          <a:pt x="2085" y="1683"/>
                          <a:pt x="2085" y="1683"/>
                        </a:cubicBezTo>
                        <a:cubicBezTo>
                          <a:pt x="2085" y="1475"/>
                          <a:pt x="2085" y="1475"/>
                          <a:pt x="2085" y="1475"/>
                        </a:cubicBezTo>
                        <a:cubicBezTo>
                          <a:pt x="596" y="1475"/>
                          <a:pt x="596" y="1475"/>
                          <a:pt x="596" y="1475"/>
                        </a:cubicBezTo>
                        <a:cubicBezTo>
                          <a:pt x="596" y="1683"/>
                          <a:pt x="596" y="1683"/>
                          <a:pt x="596" y="1683"/>
                        </a:cubicBezTo>
                        <a:close/>
                        <a:moveTo>
                          <a:pt x="596" y="2309"/>
                        </a:moveTo>
                        <a:cubicBezTo>
                          <a:pt x="2085" y="2309"/>
                          <a:pt x="2085" y="2309"/>
                          <a:pt x="2085" y="2309"/>
                        </a:cubicBezTo>
                        <a:cubicBezTo>
                          <a:pt x="2085" y="2100"/>
                          <a:pt x="2085" y="2100"/>
                          <a:pt x="2085" y="2100"/>
                        </a:cubicBezTo>
                        <a:cubicBezTo>
                          <a:pt x="596" y="2100"/>
                          <a:pt x="596" y="2100"/>
                          <a:pt x="596" y="2100"/>
                        </a:cubicBezTo>
                        <a:cubicBezTo>
                          <a:pt x="596" y="2309"/>
                          <a:pt x="596" y="2309"/>
                          <a:pt x="596" y="2309"/>
                        </a:cubicBezTo>
                        <a:close/>
                        <a:moveTo>
                          <a:pt x="2651" y="685"/>
                        </a:moveTo>
                        <a:cubicBezTo>
                          <a:pt x="1936" y="30"/>
                          <a:pt x="1936" y="30"/>
                          <a:pt x="1936" y="30"/>
                        </a:cubicBezTo>
                        <a:cubicBezTo>
                          <a:pt x="1921" y="15"/>
                          <a:pt x="1892" y="0"/>
                          <a:pt x="1877" y="0"/>
                        </a:cubicBezTo>
                        <a:cubicBezTo>
                          <a:pt x="104" y="0"/>
                          <a:pt x="104" y="0"/>
                          <a:pt x="104" y="0"/>
                        </a:cubicBezTo>
                        <a:cubicBezTo>
                          <a:pt x="45" y="0"/>
                          <a:pt x="0" y="45"/>
                          <a:pt x="0" y="104"/>
                        </a:cubicBezTo>
                        <a:cubicBezTo>
                          <a:pt x="0" y="2875"/>
                          <a:pt x="0" y="2875"/>
                          <a:pt x="0" y="2875"/>
                        </a:cubicBezTo>
                        <a:cubicBezTo>
                          <a:pt x="0" y="2934"/>
                          <a:pt x="45" y="2979"/>
                          <a:pt x="104" y="2979"/>
                        </a:cubicBezTo>
                        <a:cubicBezTo>
                          <a:pt x="2592" y="2979"/>
                          <a:pt x="2592" y="2979"/>
                          <a:pt x="2592" y="2979"/>
                        </a:cubicBezTo>
                        <a:cubicBezTo>
                          <a:pt x="2651" y="2979"/>
                          <a:pt x="2696" y="2934"/>
                          <a:pt x="2696" y="2875"/>
                        </a:cubicBezTo>
                        <a:cubicBezTo>
                          <a:pt x="2696" y="760"/>
                          <a:pt x="2696" y="760"/>
                          <a:pt x="2696" y="760"/>
                        </a:cubicBezTo>
                        <a:cubicBezTo>
                          <a:pt x="2681" y="745"/>
                          <a:pt x="2666" y="715"/>
                          <a:pt x="2651" y="685"/>
                        </a:cubicBezTo>
                        <a:close/>
                        <a:moveTo>
                          <a:pt x="1921" y="283"/>
                        </a:moveTo>
                        <a:cubicBezTo>
                          <a:pt x="2458" y="789"/>
                          <a:pt x="2458" y="789"/>
                          <a:pt x="2458" y="789"/>
                        </a:cubicBezTo>
                        <a:cubicBezTo>
                          <a:pt x="1921" y="789"/>
                          <a:pt x="1921" y="789"/>
                          <a:pt x="1921" y="789"/>
                        </a:cubicBezTo>
                        <a:cubicBezTo>
                          <a:pt x="1921" y="283"/>
                          <a:pt x="1921" y="283"/>
                          <a:pt x="1921" y="283"/>
                        </a:cubicBezTo>
                        <a:close/>
                        <a:moveTo>
                          <a:pt x="2472" y="2770"/>
                        </a:moveTo>
                        <a:cubicBezTo>
                          <a:pt x="209" y="2770"/>
                          <a:pt x="209" y="2770"/>
                          <a:pt x="209" y="2770"/>
                        </a:cubicBezTo>
                        <a:cubicBezTo>
                          <a:pt x="209" y="209"/>
                          <a:pt x="209" y="209"/>
                          <a:pt x="209" y="209"/>
                        </a:cubicBezTo>
                        <a:cubicBezTo>
                          <a:pt x="1713" y="209"/>
                          <a:pt x="1713" y="209"/>
                          <a:pt x="1713" y="209"/>
                        </a:cubicBezTo>
                        <a:cubicBezTo>
                          <a:pt x="1713" y="894"/>
                          <a:pt x="1713" y="894"/>
                          <a:pt x="1713" y="894"/>
                        </a:cubicBezTo>
                        <a:cubicBezTo>
                          <a:pt x="1713" y="953"/>
                          <a:pt x="1758" y="998"/>
                          <a:pt x="1817" y="998"/>
                        </a:cubicBezTo>
                        <a:cubicBezTo>
                          <a:pt x="2487" y="998"/>
                          <a:pt x="2487" y="998"/>
                          <a:pt x="2487" y="998"/>
                        </a:cubicBezTo>
                        <a:cubicBezTo>
                          <a:pt x="2487" y="2770"/>
                          <a:pt x="2487" y="2770"/>
                          <a:pt x="2487" y="2770"/>
                        </a:cubicBezTo>
                        <a:cubicBezTo>
                          <a:pt x="2472" y="2770"/>
                          <a:pt x="2472" y="2770"/>
                          <a:pt x="2472" y="277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2000">
                      <a:solidFill>
                        <a:srgbClr val="3A6FA8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53" name="组合 152"/>
              <p:cNvGrpSpPr/>
              <p:nvPr/>
            </p:nvGrpSpPr>
            <p:grpSpPr>
              <a:xfrm>
                <a:off x="176831" y="412541"/>
                <a:ext cx="1957272" cy="551245"/>
                <a:chOff x="47624" y="2314227"/>
                <a:chExt cx="1731479" cy="551245"/>
              </a:xfrm>
            </p:grpSpPr>
            <p:sp>
              <p:nvSpPr>
                <p:cNvPr id="168" name="直角三角形 167"/>
                <p:cNvSpPr/>
                <p:nvPr/>
              </p:nvSpPr>
              <p:spPr>
                <a:xfrm rot="16200000" flipH="1">
                  <a:off x="41676" y="2767446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69" name="组合 168"/>
                <p:cNvGrpSpPr/>
                <p:nvPr/>
              </p:nvGrpSpPr>
              <p:grpSpPr>
                <a:xfrm>
                  <a:off x="47624" y="2314227"/>
                  <a:ext cx="1731479" cy="447270"/>
                  <a:chOff x="47624" y="2136427"/>
                  <a:chExt cx="1731479" cy="447270"/>
                </a:xfrm>
              </p:grpSpPr>
              <p:sp>
                <p:nvSpPr>
                  <p:cNvPr id="171" name="五边形 170"/>
                  <p:cNvSpPr/>
                  <p:nvPr/>
                </p:nvSpPr>
                <p:spPr>
                  <a:xfrm>
                    <a:off x="47624" y="2136427"/>
                    <a:ext cx="1731479" cy="447270"/>
                  </a:xfrm>
                  <a:prstGeom prst="homePlat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outerShdw blurRad="63500" dist="38100" dir="2700000" algn="tl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2" name="矩形 171"/>
                  <p:cNvSpPr/>
                  <p:nvPr/>
                </p:nvSpPr>
                <p:spPr>
                  <a:xfrm>
                    <a:off x="493059" y="2162913"/>
                    <a:ext cx="1070932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2000" dirty="0">
                        <a:solidFill>
                          <a:srgbClr val="44546A"/>
                        </a:solidFill>
                        <a:latin typeface="方正粗黑宋简体" panose="02000000000000000000" pitchFamily="2" charset="-122"/>
                        <a:ea typeface="方正粗黑宋简体" panose="02000000000000000000" pitchFamily="2" charset="-122"/>
                        <a:cs typeface="+mn-ea"/>
                        <a:sym typeface="+mn-lt"/>
                      </a:rPr>
                      <a:t>实验概况</a:t>
                    </a:r>
                  </a:p>
                </p:txBody>
              </p:sp>
            </p:grpSp>
            <p:sp>
              <p:nvSpPr>
                <p:cNvPr id="170" name="Freeform 5"/>
                <p:cNvSpPr>
                  <a:spLocks noEditPoints="1"/>
                </p:cNvSpPr>
                <p:nvPr/>
              </p:nvSpPr>
              <p:spPr bwMode="auto">
                <a:xfrm>
                  <a:off x="131224" y="2392922"/>
                  <a:ext cx="302750" cy="284939"/>
                </a:xfrm>
                <a:custGeom>
                  <a:avLst/>
                  <a:gdLst>
                    <a:gd name="T0" fmla="*/ 205 w 3072"/>
                    <a:gd name="T1" fmla="*/ 717 h 2867"/>
                    <a:gd name="T2" fmla="*/ 307 w 3072"/>
                    <a:gd name="T3" fmla="*/ 614 h 2867"/>
                    <a:gd name="T4" fmla="*/ 348 w 3072"/>
                    <a:gd name="T5" fmla="*/ 614 h 2867"/>
                    <a:gd name="T6" fmla="*/ 1024 w 3072"/>
                    <a:gd name="T7" fmla="*/ 143 h 2867"/>
                    <a:gd name="T8" fmla="*/ 1024 w 3072"/>
                    <a:gd name="T9" fmla="*/ 123 h 2867"/>
                    <a:gd name="T10" fmla="*/ 1126 w 3072"/>
                    <a:gd name="T11" fmla="*/ 0 h 2867"/>
                    <a:gd name="T12" fmla="*/ 1229 w 3072"/>
                    <a:gd name="T13" fmla="*/ 102 h 2867"/>
                    <a:gd name="T14" fmla="*/ 1229 w 3072"/>
                    <a:gd name="T15" fmla="*/ 123 h 2867"/>
                    <a:gd name="T16" fmla="*/ 1905 w 3072"/>
                    <a:gd name="T17" fmla="*/ 635 h 2867"/>
                    <a:gd name="T18" fmla="*/ 1987 w 3072"/>
                    <a:gd name="T19" fmla="*/ 635 h 2867"/>
                    <a:gd name="T20" fmla="*/ 2662 w 3072"/>
                    <a:gd name="T21" fmla="*/ 123 h 2867"/>
                    <a:gd name="T22" fmla="*/ 2662 w 3072"/>
                    <a:gd name="T23" fmla="*/ 102 h 2867"/>
                    <a:gd name="T24" fmla="*/ 2765 w 3072"/>
                    <a:gd name="T25" fmla="*/ 0 h 2867"/>
                    <a:gd name="T26" fmla="*/ 2867 w 3072"/>
                    <a:gd name="T27" fmla="*/ 102 h 2867"/>
                    <a:gd name="T28" fmla="*/ 2765 w 3072"/>
                    <a:gd name="T29" fmla="*/ 205 h 2867"/>
                    <a:gd name="T30" fmla="*/ 2724 w 3072"/>
                    <a:gd name="T31" fmla="*/ 205 h 2867"/>
                    <a:gd name="T32" fmla="*/ 2048 w 3072"/>
                    <a:gd name="T33" fmla="*/ 717 h 2867"/>
                    <a:gd name="T34" fmla="*/ 2048 w 3072"/>
                    <a:gd name="T35" fmla="*/ 737 h 2867"/>
                    <a:gd name="T36" fmla="*/ 1946 w 3072"/>
                    <a:gd name="T37" fmla="*/ 819 h 2867"/>
                    <a:gd name="T38" fmla="*/ 1843 w 3072"/>
                    <a:gd name="T39" fmla="*/ 717 h 2867"/>
                    <a:gd name="T40" fmla="*/ 1843 w 3072"/>
                    <a:gd name="T41" fmla="*/ 696 h 2867"/>
                    <a:gd name="T42" fmla="*/ 1167 w 3072"/>
                    <a:gd name="T43" fmla="*/ 205 h 2867"/>
                    <a:gd name="T44" fmla="*/ 1126 w 3072"/>
                    <a:gd name="T45" fmla="*/ 205 h 2867"/>
                    <a:gd name="T46" fmla="*/ 1106 w 3072"/>
                    <a:gd name="T47" fmla="*/ 205 h 2867"/>
                    <a:gd name="T48" fmla="*/ 410 w 3072"/>
                    <a:gd name="T49" fmla="*/ 717 h 2867"/>
                    <a:gd name="T50" fmla="*/ 307 w 3072"/>
                    <a:gd name="T51" fmla="*/ 819 h 2867"/>
                    <a:gd name="T52" fmla="*/ 205 w 3072"/>
                    <a:gd name="T53" fmla="*/ 717 h 2867"/>
                    <a:gd name="T54" fmla="*/ 2970 w 3072"/>
                    <a:gd name="T55" fmla="*/ 2662 h 2867"/>
                    <a:gd name="T56" fmla="*/ 2867 w 3072"/>
                    <a:gd name="T57" fmla="*/ 2662 h 2867"/>
                    <a:gd name="T58" fmla="*/ 2867 w 3072"/>
                    <a:gd name="T59" fmla="*/ 819 h 2867"/>
                    <a:gd name="T60" fmla="*/ 2662 w 3072"/>
                    <a:gd name="T61" fmla="*/ 819 h 2867"/>
                    <a:gd name="T62" fmla="*/ 2662 w 3072"/>
                    <a:gd name="T63" fmla="*/ 2662 h 2867"/>
                    <a:gd name="T64" fmla="*/ 2048 w 3072"/>
                    <a:gd name="T65" fmla="*/ 2662 h 2867"/>
                    <a:gd name="T66" fmla="*/ 2048 w 3072"/>
                    <a:gd name="T67" fmla="*/ 1229 h 2867"/>
                    <a:gd name="T68" fmla="*/ 1843 w 3072"/>
                    <a:gd name="T69" fmla="*/ 1229 h 2867"/>
                    <a:gd name="T70" fmla="*/ 1843 w 3072"/>
                    <a:gd name="T71" fmla="*/ 2662 h 2867"/>
                    <a:gd name="T72" fmla="*/ 1229 w 3072"/>
                    <a:gd name="T73" fmla="*/ 2662 h 2867"/>
                    <a:gd name="T74" fmla="*/ 1229 w 3072"/>
                    <a:gd name="T75" fmla="*/ 819 h 2867"/>
                    <a:gd name="T76" fmla="*/ 1024 w 3072"/>
                    <a:gd name="T77" fmla="*/ 819 h 2867"/>
                    <a:gd name="T78" fmla="*/ 1024 w 3072"/>
                    <a:gd name="T79" fmla="*/ 2662 h 2867"/>
                    <a:gd name="T80" fmla="*/ 410 w 3072"/>
                    <a:gd name="T81" fmla="*/ 2662 h 2867"/>
                    <a:gd name="T82" fmla="*/ 410 w 3072"/>
                    <a:gd name="T83" fmla="*/ 1229 h 2867"/>
                    <a:gd name="T84" fmla="*/ 205 w 3072"/>
                    <a:gd name="T85" fmla="*/ 1229 h 2867"/>
                    <a:gd name="T86" fmla="*/ 205 w 3072"/>
                    <a:gd name="T87" fmla="*/ 2662 h 2867"/>
                    <a:gd name="T88" fmla="*/ 102 w 3072"/>
                    <a:gd name="T89" fmla="*/ 2662 h 2867"/>
                    <a:gd name="T90" fmla="*/ 0 w 3072"/>
                    <a:gd name="T91" fmla="*/ 2765 h 2867"/>
                    <a:gd name="T92" fmla="*/ 102 w 3072"/>
                    <a:gd name="T93" fmla="*/ 2867 h 2867"/>
                    <a:gd name="T94" fmla="*/ 2970 w 3072"/>
                    <a:gd name="T95" fmla="*/ 2867 h 2867"/>
                    <a:gd name="T96" fmla="*/ 3072 w 3072"/>
                    <a:gd name="T97" fmla="*/ 2765 h 2867"/>
                    <a:gd name="T98" fmla="*/ 2970 w 3072"/>
                    <a:gd name="T99" fmla="*/ 2662 h 2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072" h="2867">
                      <a:moveTo>
                        <a:pt x="205" y="717"/>
                      </a:moveTo>
                      <a:cubicBezTo>
                        <a:pt x="205" y="676"/>
                        <a:pt x="246" y="614"/>
                        <a:pt x="307" y="614"/>
                      </a:cubicBezTo>
                      <a:cubicBezTo>
                        <a:pt x="348" y="614"/>
                        <a:pt x="348" y="614"/>
                        <a:pt x="348" y="614"/>
                      </a:cubicBezTo>
                      <a:cubicBezTo>
                        <a:pt x="1024" y="143"/>
                        <a:pt x="1024" y="143"/>
                        <a:pt x="1024" y="143"/>
                      </a:cubicBezTo>
                      <a:cubicBezTo>
                        <a:pt x="1024" y="123"/>
                        <a:pt x="1024" y="123"/>
                        <a:pt x="1024" y="123"/>
                      </a:cubicBezTo>
                      <a:cubicBezTo>
                        <a:pt x="1024" y="61"/>
                        <a:pt x="1065" y="0"/>
                        <a:pt x="1126" y="0"/>
                      </a:cubicBezTo>
                      <a:cubicBezTo>
                        <a:pt x="1188" y="0"/>
                        <a:pt x="1229" y="61"/>
                        <a:pt x="1229" y="102"/>
                      </a:cubicBezTo>
                      <a:cubicBezTo>
                        <a:pt x="1229" y="123"/>
                        <a:pt x="1229" y="123"/>
                        <a:pt x="1229" y="123"/>
                      </a:cubicBezTo>
                      <a:cubicBezTo>
                        <a:pt x="1905" y="635"/>
                        <a:pt x="1905" y="635"/>
                        <a:pt x="1905" y="635"/>
                      </a:cubicBezTo>
                      <a:cubicBezTo>
                        <a:pt x="1987" y="635"/>
                        <a:pt x="1987" y="635"/>
                        <a:pt x="1987" y="635"/>
                      </a:cubicBezTo>
                      <a:cubicBezTo>
                        <a:pt x="2662" y="123"/>
                        <a:pt x="2662" y="123"/>
                        <a:pt x="2662" y="123"/>
                      </a:cubicBezTo>
                      <a:cubicBezTo>
                        <a:pt x="2662" y="102"/>
                        <a:pt x="2662" y="102"/>
                        <a:pt x="2662" y="102"/>
                      </a:cubicBezTo>
                      <a:cubicBezTo>
                        <a:pt x="2662" y="61"/>
                        <a:pt x="2703" y="0"/>
                        <a:pt x="2765" y="0"/>
                      </a:cubicBezTo>
                      <a:cubicBezTo>
                        <a:pt x="2826" y="0"/>
                        <a:pt x="2867" y="61"/>
                        <a:pt x="2867" y="102"/>
                      </a:cubicBezTo>
                      <a:cubicBezTo>
                        <a:pt x="2867" y="164"/>
                        <a:pt x="2826" y="205"/>
                        <a:pt x="2765" y="205"/>
                      </a:cubicBezTo>
                      <a:cubicBezTo>
                        <a:pt x="2724" y="205"/>
                        <a:pt x="2724" y="205"/>
                        <a:pt x="2724" y="205"/>
                      </a:cubicBezTo>
                      <a:cubicBezTo>
                        <a:pt x="2048" y="717"/>
                        <a:pt x="2048" y="717"/>
                        <a:pt x="2048" y="717"/>
                      </a:cubicBezTo>
                      <a:cubicBezTo>
                        <a:pt x="2048" y="737"/>
                        <a:pt x="2048" y="737"/>
                        <a:pt x="2048" y="737"/>
                      </a:cubicBezTo>
                      <a:cubicBezTo>
                        <a:pt x="2048" y="778"/>
                        <a:pt x="2007" y="819"/>
                        <a:pt x="1946" y="819"/>
                      </a:cubicBezTo>
                      <a:cubicBezTo>
                        <a:pt x="1884" y="819"/>
                        <a:pt x="1843" y="778"/>
                        <a:pt x="1843" y="717"/>
                      </a:cubicBezTo>
                      <a:cubicBezTo>
                        <a:pt x="1843" y="696"/>
                        <a:pt x="1843" y="696"/>
                        <a:pt x="1843" y="696"/>
                      </a:cubicBezTo>
                      <a:cubicBezTo>
                        <a:pt x="1167" y="205"/>
                        <a:pt x="1167" y="205"/>
                        <a:pt x="1167" y="205"/>
                      </a:cubicBezTo>
                      <a:cubicBezTo>
                        <a:pt x="1126" y="205"/>
                        <a:pt x="1126" y="205"/>
                        <a:pt x="1126" y="205"/>
                      </a:cubicBezTo>
                      <a:cubicBezTo>
                        <a:pt x="1106" y="205"/>
                        <a:pt x="1106" y="205"/>
                        <a:pt x="1106" y="205"/>
                      </a:cubicBezTo>
                      <a:cubicBezTo>
                        <a:pt x="410" y="717"/>
                        <a:pt x="410" y="717"/>
                        <a:pt x="410" y="717"/>
                      </a:cubicBezTo>
                      <a:cubicBezTo>
                        <a:pt x="410" y="778"/>
                        <a:pt x="369" y="819"/>
                        <a:pt x="307" y="819"/>
                      </a:cubicBezTo>
                      <a:cubicBezTo>
                        <a:pt x="246" y="819"/>
                        <a:pt x="205" y="778"/>
                        <a:pt x="205" y="717"/>
                      </a:cubicBezTo>
                      <a:close/>
                      <a:moveTo>
                        <a:pt x="2970" y="2662"/>
                      </a:moveTo>
                      <a:cubicBezTo>
                        <a:pt x="2867" y="2662"/>
                        <a:pt x="2867" y="2662"/>
                        <a:pt x="2867" y="2662"/>
                      </a:cubicBezTo>
                      <a:cubicBezTo>
                        <a:pt x="2867" y="819"/>
                        <a:pt x="2867" y="819"/>
                        <a:pt x="2867" y="819"/>
                      </a:cubicBezTo>
                      <a:cubicBezTo>
                        <a:pt x="2662" y="819"/>
                        <a:pt x="2662" y="819"/>
                        <a:pt x="2662" y="819"/>
                      </a:cubicBezTo>
                      <a:cubicBezTo>
                        <a:pt x="2662" y="2662"/>
                        <a:pt x="2662" y="2662"/>
                        <a:pt x="2662" y="2662"/>
                      </a:cubicBezTo>
                      <a:cubicBezTo>
                        <a:pt x="2048" y="2662"/>
                        <a:pt x="2048" y="2662"/>
                        <a:pt x="2048" y="2662"/>
                      </a:cubicBezTo>
                      <a:cubicBezTo>
                        <a:pt x="2048" y="1229"/>
                        <a:pt x="2048" y="1229"/>
                        <a:pt x="2048" y="1229"/>
                      </a:cubicBezTo>
                      <a:cubicBezTo>
                        <a:pt x="1843" y="1229"/>
                        <a:pt x="1843" y="1229"/>
                        <a:pt x="1843" y="1229"/>
                      </a:cubicBezTo>
                      <a:cubicBezTo>
                        <a:pt x="1843" y="2662"/>
                        <a:pt x="1843" y="2662"/>
                        <a:pt x="1843" y="2662"/>
                      </a:cubicBezTo>
                      <a:cubicBezTo>
                        <a:pt x="1229" y="2662"/>
                        <a:pt x="1229" y="2662"/>
                        <a:pt x="1229" y="2662"/>
                      </a:cubicBezTo>
                      <a:cubicBezTo>
                        <a:pt x="1229" y="819"/>
                        <a:pt x="1229" y="819"/>
                        <a:pt x="1229" y="819"/>
                      </a:cubicBezTo>
                      <a:cubicBezTo>
                        <a:pt x="1024" y="819"/>
                        <a:pt x="1024" y="819"/>
                        <a:pt x="1024" y="819"/>
                      </a:cubicBezTo>
                      <a:cubicBezTo>
                        <a:pt x="1024" y="2662"/>
                        <a:pt x="1024" y="2662"/>
                        <a:pt x="1024" y="2662"/>
                      </a:cubicBezTo>
                      <a:cubicBezTo>
                        <a:pt x="410" y="2662"/>
                        <a:pt x="410" y="2662"/>
                        <a:pt x="410" y="2662"/>
                      </a:cubicBezTo>
                      <a:cubicBezTo>
                        <a:pt x="410" y="1229"/>
                        <a:pt x="410" y="1229"/>
                        <a:pt x="410" y="1229"/>
                      </a:cubicBezTo>
                      <a:cubicBezTo>
                        <a:pt x="205" y="1229"/>
                        <a:pt x="205" y="1229"/>
                        <a:pt x="205" y="1229"/>
                      </a:cubicBezTo>
                      <a:cubicBezTo>
                        <a:pt x="205" y="2662"/>
                        <a:pt x="205" y="2662"/>
                        <a:pt x="205" y="2662"/>
                      </a:cubicBezTo>
                      <a:cubicBezTo>
                        <a:pt x="102" y="2662"/>
                        <a:pt x="102" y="2662"/>
                        <a:pt x="102" y="2662"/>
                      </a:cubicBezTo>
                      <a:cubicBezTo>
                        <a:pt x="41" y="2662"/>
                        <a:pt x="0" y="2703"/>
                        <a:pt x="0" y="2765"/>
                      </a:cubicBezTo>
                      <a:cubicBezTo>
                        <a:pt x="0" y="2826"/>
                        <a:pt x="41" y="2867"/>
                        <a:pt x="102" y="2867"/>
                      </a:cubicBezTo>
                      <a:cubicBezTo>
                        <a:pt x="2970" y="2867"/>
                        <a:pt x="2970" y="2867"/>
                        <a:pt x="2970" y="2867"/>
                      </a:cubicBezTo>
                      <a:cubicBezTo>
                        <a:pt x="3031" y="2867"/>
                        <a:pt x="3072" y="2826"/>
                        <a:pt x="3072" y="2765"/>
                      </a:cubicBezTo>
                      <a:cubicBezTo>
                        <a:pt x="3072" y="2703"/>
                        <a:pt x="3031" y="2662"/>
                        <a:pt x="2970" y="2662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176831" y="2473742"/>
                <a:ext cx="2088500" cy="551244"/>
                <a:chOff x="47624" y="4816876"/>
                <a:chExt cx="1714518" cy="551244"/>
              </a:xfrm>
            </p:grpSpPr>
            <p:sp>
              <p:nvSpPr>
                <p:cNvPr id="163" name="直角三角形 162"/>
                <p:cNvSpPr/>
                <p:nvPr/>
              </p:nvSpPr>
              <p:spPr>
                <a:xfrm rot="16200000" flipH="1">
                  <a:off x="41676" y="5270094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64" name="组合 163"/>
                <p:cNvGrpSpPr/>
                <p:nvPr/>
              </p:nvGrpSpPr>
              <p:grpSpPr>
                <a:xfrm>
                  <a:off x="47624" y="4816876"/>
                  <a:ext cx="1714518" cy="447270"/>
                  <a:chOff x="47624" y="4054876"/>
                  <a:chExt cx="1714518" cy="447270"/>
                </a:xfrm>
              </p:grpSpPr>
              <p:sp>
                <p:nvSpPr>
                  <p:cNvPr id="166" name="五边形 165"/>
                  <p:cNvSpPr/>
                  <p:nvPr/>
                </p:nvSpPr>
                <p:spPr>
                  <a:xfrm>
                    <a:off x="47624" y="4054876"/>
                    <a:ext cx="1675690" cy="447270"/>
                  </a:xfrm>
                  <a:prstGeom prst="homePlate">
                    <a:avLst/>
                  </a:prstGeom>
                  <a:solidFill>
                    <a:srgbClr val="00B050"/>
                  </a:solidFill>
                  <a:ln>
                    <a:noFill/>
                  </a:ln>
                  <a:effectLst>
                    <a:outerShdw blurRad="63500" dist="38100" dir="2700000" algn="tl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7" name="矩形 166"/>
                  <p:cNvSpPr/>
                  <p:nvPr/>
                </p:nvSpPr>
                <p:spPr>
                  <a:xfrm>
                    <a:off x="432344" y="4090373"/>
                    <a:ext cx="1329798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  <a:cs typeface="+mn-ea"/>
                        <a:sym typeface="+mn-lt"/>
                      </a:rPr>
                      <a:t>实验创新点</a:t>
                    </a:r>
                    <a:endPara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65" name="Freeform 5"/>
                <p:cNvSpPr>
                  <a:spLocks noEditPoints="1"/>
                </p:cNvSpPr>
                <p:nvPr/>
              </p:nvSpPr>
              <p:spPr bwMode="auto">
                <a:xfrm>
                  <a:off x="113500" y="4831107"/>
                  <a:ext cx="283370" cy="368578"/>
                </a:xfrm>
                <a:custGeom>
                  <a:avLst/>
                  <a:gdLst>
                    <a:gd name="T0" fmla="*/ 1767 w 2867"/>
                    <a:gd name="T1" fmla="*/ 287 h 2867"/>
                    <a:gd name="T2" fmla="*/ 1327 w 2867"/>
                    <a:gd name="T3" fmla="*/ 213 h 2867"/>
                    <a:gd name="T4" fmla="*/ 0 w 2867"/>
                    <a:gd name="T5" fmla="*/ 1540 h 2867"/>
                    <a:gd name="T6" fmla="*/ 1327 w 2867"/>
                    <a:gd name="T7" fmla="*/ 2867 h 2867"/>
                    <a:gd name="T8" fmla="*/ 2654 w 2867"/>
                    <a:gd name="T9" fmla="*/ 1540 h 2867"/>
                    <a:gd name="T10" fmla="*/ 2582 w 2867"/>
                    <a:gd name="T11" fmla="*/ 1105 h 2867"/>
                    <a:gd name="T12" fmla="*/ 2403 w 2867"/>
                    <a:gd name="T13" fmla="*/ 1284 h 2867"/>
                    <a:gd name="T14" fmla="*/ 2433 w 2867"/>
                    <a:gd name="T15" fmla="*/ 1540 h 2867"/>
                    <a:gd name="T16" fmla="*/ 1327 w 2867"/>
                    <a:gd name="T17" fmla="*/ 2646 h 2867"/>
                    <a:gd name="T18" fmla="*/ 221 w 2867"/>
                    <a:gd name="T19" fmla="*/ 1540 h 2867"/>
                    <a:gd name="T20" fmla="*/ 1327 w 2867"/>
                    <a:gd name="T21" fmla="*/ 434 h 2867"/>
                    <a:gd name="T22" fmla="*/ 1589 w 2867"/>
                    <a:gd name="T23" fmla="*/ 465 h 2867"/>
                    <a:gd name="T24" fmla="*/ 1767 w 2867"/>
                    <a:gd name="T25" fmla="*/ 287 h 2867"/>
                    <a:gd name="T26" fmla="*/ 2387 w 2867"/>
                    <a:gd name="T27" fmla="*/ 180 h 2867"/>
                    <a:gd name="T28" fmla="*/ 2408 w 2867"/>
                    <a:gd name="T29" fmla="*/ 426 h 2867"/>
                    <a:gd name="T30" fmla="*/ 2445 w 2867"/>
                    <a:gd name="T31" fmla="*/ 462 h 2867"/>
                    <a:gd name="T32" fmla="*/ 2836 w 2867"/>
                    <a:gd name="T33" fmla="*/ 496 h 2867"/>
                    <a:gd name="T34" fmla="*/ 2867 w 2867"/>
                    <a:gd name="T35" fmla="*/ 502 h 2867"/>
                    <a:gd name="T36" fmla="*/ 2849 w 2867"/>
                    <a:gd name="T37" fmla="*/ 524 h 2867"/>
                    <a:gd name="T38" fmla="*/ 2370 w 2867"/>
                    <a:gd name="T39" fmla="*/ 1005 h 2867"/>
                    <a:gd name="T40" fmla="*/ 2322 w 2867"/>
                    <a:gd name="T41" fmla="*/ 1023 h 2867"/>
                    <a:gd name="T42" fmla="*/ 2070 w 2867"/>
                    <a:gd name="T43" fmla="*/ 999 h 2867"/>
                    <a:gd name="T44" fmla="*/ 2022 w 2867"/>
                    <a:gd name="T45" fmla="*/ 1016 h 2867"/>
                    <a:gd name="T46" fmla="*/ 1593 w 2867"/>
                    <a:gd name="T47" fmla="*/ 1445 h 2867"/>
                    <a:gd name="T48" fmla="*/ 1465 w 2867"/>
                    <a:gd name="T49" fmla="*/ 1484 h 2867"/>
                    <a:gd name="T50" fmla="*/ 1406 w 2867"/>
                    <a:gd name="T51" fmla="*/ 1298 h 2867"/>
                    <a:gd name="T52" fmla="*/ 1433 w 2867"/>
                    <a:gd name="T53" fmla="*/ 1270 h 2867"/>
                    <a:gd name="T54" fmla="*/ 1850 w 2867"/>
                    <a:gd name="T55" fmla="*/ 853 h 2867"/>
                    <a:gd name="T56" fmla="*/ 1871 w 2867"/>
                    <a:gd name="T57" fmla="*/ 796 h 2867"/>
                    <a:gd name="T58" fmla="*/ 1847 w 2867"/>
                    <a:gd name="T59" fmla="*/ 541 h 2867"/>
                    <a:gd name="T60" fmla="*/ 1859 w 2867"/>
                    <a:gd name="T61" fmla="*/ 507 h 2867"/>
                    <a:gd name="T62" fmla="*/ 2360 w 2867"/>
                    <a:gd name="T63" fmla="*/ 6 h 2867"/>
                    <a:gd name="T64" fmla="*/ 2370 w 2867"/>
                    <a:gd name="T65" fmla="*/ 0 h 2867"/>
                    <a:gd name="T66" fmla="*/ 2387 w 2867"/>
                    <a:gd name="T67" fmla="*/ 180 h 2867"/>
                    <a:gd name="T68" fmla="*/ 1880 w 2867"/>
                    <a:gd name="T69" fmla="*/ 1540 h 2867"/>
                    <a:gd name="T70" fmla="*/ 1327 w 2867"/>
                    <a:gd name="T71" fmla="*/ 2093 h 2867"/>
                    <a:gd name="T72" fmla="*/ 774 w 2867"/>
                    <a:gd name="T73" fmla="*/ 1540 h 2867"/>
                    <a:gd name="T74" fmla="*/ 1327 w 2867"/>
                    <a:gd name="T75" fmla="*/ 987 h 2867"/>
                    <a:gd name="T76" fmla="*/ 1460 w 2867"/>
                    <a:gd name="T77" fmla="*/ 1003 h 2867"/>
                    <a:gd name="T78" fmla="*/ 1378 w 2867"/>
                    <a:gd name="T79" fmla="*/ 1085 h 2867"/>
                    <a:gd name="T80" fmla="*/ 1244 w 2867"/>
                    <a:gd name="T81" fmla="*/ 1219 h 2867"/>
                    <a:gd name="T82" fmla="*/ 995 w 2867"/>
                    <a:gd name="T83" fmla="*/ 1540 h 2867"/>
                    <a:gd name="T84" fmla="*/ 1327 w 2867"/>
                    <a:gd name="T85" fmla="*/ 1872 h 2867"/>
                    <a:gd name="T86" fmla="*/ 1653 w 2867"/>
                    <a:gd name="T87" fmla="*/ 1602 h 2867"/>
                    <a:gd name="T88" fmla="*/ 1773 w 2867"/>
                    <a:gd name="T89" fmla="*/ 1482 h 2867"/>
                    <a:gd name="T90" fmla="*/ 1861 w 2867"/>
                    <a:gd name="T91" fmla="*/ 1394 h 2867"/>
                    <a:gd name="T92" fmla="*/ 1880 w 2867"/>
                    <a:gd name="T93" fmla="*/ 1540 h 2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867" h="2867">
                      <a:moveTo>
                        <a:pt x="1767" y="287"/>
                      </a:moveTo>
                      <a:cubicBezTo>
                        <a:pt x="1629" y="239"/>
                        <a:pt x="1481" y="213"/>
                        <a:pt x="1327" y="213"/>
                      </a:cubicBezTo>
                      <a:cubicBezTo>
                        <a:pt x="594" y="213"/>
                        <a:pt x="0" y="807"/>
                        <a:pt x="0" y="1540"/>
                      </a:cubicBezTo>
                      <a:cubicBezTo>
                        <a:pt x="0" y="2273"/>
                        <a:pt x="594" y="2867"/>
                        <a:pt x="1327" y="2867"/>
                      </a:cubicBezTo>
                      <a:cubicBezTo>
                        <a:pt x="2060" y="2867"/>
                        <a:pt x="2654" y="2273"/>
                        <a:pt x="2654" y="1540"/>
                      </a:cubicBezTo>
                      <a:cubicBezTo>
                        <a:pt x="2654" y="1388"/>
                        <a:pt x="2629" y="1241"/>
                        <a:pt x="2582" y="1105"/>
                      </a:cubicBezTo>
                      <a:cubicBezTo>
                        <a:pt x="2522" y="1165"/>
                        <a:pt x="2463" y="1224"/>
                        <a:pt x="2403" y="1284"/>
                      </a:cubicBezTo>
                      <a:cubicBezTo>
                        <a:pt x="2423" y="1366"/>
                        <a:pt x="2433" y="1452"/>
                        <a:pt x="2433" y="1540"/>
                      </a:cubicBezTo>
                      <a:cubicBezTo>
                        <a:pt x="2433" y="2151"/>
                        <a:pt x="1938" y="2646"/>
                        <a:pt x="1327" y="2646"/>
                      </a:cubicBezTo>
                      <a:cubicBezTo>
                        <a:pt x="716" y="2646"/>
                        <a:pt x="221" y="2151"/>
                        <a:pt x="221" y="1540"/>
                      </a:cubicBezTo>
                      <a:cubicBezTo>
                        <a:pt x="221" y="929"/>
                        <a:pt x="716" y="434"/>
                        <a:pt x="1327" y="434"/>
                      </a:cubicBezTo>
                      <a:cubicBezTo>
                        <a:pt x="1417" y="434"/>
                        <a:pt x="1505" y="445"/>
                        <a:pt x="1589" y="465"/>
                      </a:cubicBezTo>
                      <a:cubicBezTo>
                        <a:pt x="1648" y="406"/>
                        <a:pt x="1707" y="346"/>
                        <a:pt x="1767" y="287"/>
                      </a:cubicBezTo>
                      <a:close/>
                      <a:moveTo>
                        <a:pt x="2387" y="180"/>
                      </a:moveTo>
                      <a:cubicBezTo>
                        <a:pt x="2394" y="262"/>
                        <a:pt x="2403" y="344"/>
                        <a:pt x="2408" y="426"/>
                      </a:cubicBezTo>
                      <a:cubicBezTo>
                        <a:pt x="2410" y="452"/>
                        <a:pt x="2420" y="460"/>
                        <a:pt x="2445" y="462"/>
                      </a:cubicBezTo>
                      <a:cubicBezTo>
                        <a:pt x="2575" y="472"/>
                        <a:pt x="2706" y="484"/>
                        <a:pt x="2836" y="496"/>
                      </a:cubicBezTo>
                      <a:cubicBezTo>
                        <a:pt x="2847" y="497"/>
                        <a:pt x="2858" y="494"/>
                        <a:pt x="2867" y="502"/>
                      </a:cubicBezTo>
                      <a:cubicBezTo>
                        <a:pt x="2865" y="513"/>
                        <a:pt x="2856" y="518"/>
                        <a:pt x="2849" y="524"/>
                      </a:cubicBezTo>
                      <a:cubicBezTo>
                        <a:pt x="2690" y="684"/>
                        <a:pt x="2529" y="844"/>
                        <a:pt x="2370" y="1005"/>
                      </a:cubicBezTo>
                      <a:cubicBezTo>
                        <a:pt x="2356" y="1019"/>
                        <a:pt x="2342" y="1025"/>
                        <a:pt x="2322" y="1023"/>
                      </a:cubicBezTo>
                      <a:cubicBezTo>
                        <a:pt x="2238" y="1014"/>
                        <a:pt x="2154" y="1008"/>
                        <a:pt x="2070" y="999"/>
                      </a:cubicBezTo>
                      <a:cubicBezTo>
                        <a:pt x="2049" y="997"/>
                        <a:pt x="2036" y="1001"/>
                        <a:pt x="2022" y="1016"/>
                      </a:cubicBezTo>
                      <a:cubicBezTo>
                        <a:pt x="1805" y="1233"/>
                        <a:pt x="1810" y="1228"/>
                        <a:pt x="1593" y="1445"/>
                      </a:cubicBezTo>
                      <a:cubicBezTo>
                        <a:pt x="1557" y="1482"/>
                        <a:pt x="1516" y="1500"/>
                        <a:pt x="1465" y="1484"/>
                      </a:cubicBezTo>
                      <a:cubicBezTo>
                        <a:pt x="1384" y="1460"/>
                        <a:pt x="1354" y="1364"/>
                        <a:pt x="1406" y="1298"/>
                      </a:cubicBezTo>
                      <a:cubicBezTo>
                        <a:pt x="1414" y="1288"/>
                        <a:pt x="1423" y="1279"/>
                        <a:pt x="1433" y="1270"/>
                      </a:cubicBezTo>
                      <a:cubicBezTo>
                        <a:pt x="1645" y="1057"/>
                        <a:pt x="1637" y="1065"/>
                        <a:pt x="1850" y="853"/>
                      </a:cubicBezTo>
                      <a:cubicBezTo>
                        <a:pt x="1867" y="836"/>
                        <a:pt x="1874" y="821"/>
                        <a:pt x="1871" y="796"/>
                      </a:cubicBezTo>
                      <a:cubicBezTo>
                        <a:pt x="1861" y="712"/>
                        <a:pt x="1855" y="626"/>
                        <a:pt x="1847" y="541"/>
                      </a:cubicBezTo>
                      <a:cubicBezTo>
                        <a:pt x="1846" y="527"/>
                        <a:pt x="1849" y="517"/>
                        <a:pt x="1859" y="507"/>
                      </a:cubicBezTo>
                      <a:cubicBezTo>
                        <a:pt x="2026" y="340"/>
                        <a:pt x="2193" y="173"/>
                        <a:pt x="2360" y="6"/>
                      </a:cubicBezTo>
                      <a:cubicBezTo>
                        <a:pt x="2361" y="5"/>
                        <a:pt x="2364" y="4"/>
                        <a:pt x="2370" y="0"/>
                      </a:cubicBezTo>
                      <a:cubicBezTo>
                        <a:pt x="2376" y="62"/>
                        <a:pt x="2382" y="121"/>
                        <a:pt x="2387" y="180"/>
                      </a:cubicBezTo>
                      <a:close/>
                      <a:moveTo>
                        <a:pt x="1880" y="1540"/>
                      </a:moveTo>
                      <a:cubicBezTo>
                        <a:pt x="1880" y="1845"/>
                        <a:pt x="1633" y="2093"/>
                        <a:pt x="1327" y="2093"/>
                      </a:cubicBezTo>
                      <a:cubicBezTo>
                        <a:pt x="1022" y="2093"/>
                        <a:pt x="774" y="1845"/>
                        <a:pt x="774" y="1540"/>
                      </a:cubicBezTo>
                      <a:cubicBezTo>
                        <a:pt x="774" y="1234"/>
                        <a:pt x="1022" y="987"/>
                        <a:pt x="1327" y="987"/>
                      </a:cubicBezTo>
                      <a:cubicBezTo>
                        <a:pt x="1373" y="987"/>
                        <a:pt x="1417" y="992"/>
                        <a:pt x="1460" y="1003"/>
                      </a:cubicBezTo>
                      <a:cubicBezTo>
                        <a:pt x="1432" y="1030"/>
                        <a:pt x="1405" y="1057"/>
                        <a:pt x="1378" y="1085"/>
                      </a:cubicBezTo>
                      <a:cubicBezTo>
                        <a:pt x="1333" y="1129"/>
                        <a:pt x="1288" y="1174"/>
                        <a:pt x="1244" y="1219"/>
                      </a:cubicBezTo>
                      <a:cubicBezTo>
                        <a:pt x="1101" y="1256"/>
                        <a:pt x="995" y="1385"/>
                        <a:pt x="995" y="1540"/>
                      </a:cubicBezTo>
                      <a:cubicBezTo>
                        <a:pt x="995" y="1723"/>
                        <a:pt x="1144" y="1872"/>
                        <a:pt x="1327" y="1872"/>
                      </a:cubicBezTo>
                      <a:cubicBezTo>
                        <a:pt x="1489" y="1872"/>
                        <a:pt x="1624" y="1756"/>
                        <a:pt x="1653" y="1602"/>
                      </a:cubicBezTo>
                      <a:cubicBezTo>
                        <a:pt x="1693" y="1562"/>
                        <a:pt x="1733" y="1522"/>
                        <a:pt x="1773" y="1482"/>
                      </a:cubicBezTo>
                      <a:cubicBezTo>
                        <a:pt x="1803" y="1452"/>
                        <a:pt x="1830" y="1425"/>
                        <a:pt x="1861" y="1394"/>
                      </a:cubicBezTo>
                      <a:cubicBezTo>
                        <a:pt x="1873" y="1441"/>
                        <a:pt x="1880" y="1489"/>
                        <a:pt x="1880" y="15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56" name="直角三角形 155"/>
              <p:cNvSpPr/>
              <p:nvPr/>
            </p:nvSpPr>
            <p:spPr>
              <a:xfrm rot="16200000" flipH="1">
                <a:off x="176887" y="2228635"/>
                <a:ext cx="103975" cy="104082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78" name="五边形 177"/>
            <p:cNvSpPr/>
            <p:nvPr/>
          </p:nvSpPr>
          <p:spPr>
            <a:xfrm>
              <a:off x="107604" y="1663965"/>
              <a:ext cx="1957272" cy="447270"/>
            </a:xfrm>
            <a:prstGeom prst="homePlate">
              <a:avLst/>
            </a:prstGeom>
            <a:solidFill>
              <a:srgbClr val="E3E7EC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642658" y="1695613"/>
              <a:ext cx="12105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实验效果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0" name="Freeform 5"/>
            <p:cNvSpPr>
              <a:spLocks noEditPoints="1"/>
            </p:cNvSpPr>
            <p:nvPr/>
          </p:nvSpPr>
          <p:spPr bwMode="auto">
            <a:xfrm>
              <a:off x="294293" y="1779912"/>
              <a:ext cx="181310" cy="186239"/>
            </a:xfrm>
            <a:custGeom>
              <a:avLst/>
              <a:gdLst>
                <a:gd name="T0" fmla="*/ 1270 w 1270"/>
                <a:gd name="T1" fmla="*/ 560 h 1269"/>
                <a:gd name="T2" fmla="*/ 711 w 1270"/>
                <a:gd name="T3" fmla="*/ 0 h 1269"/>
                <a:gd name="T4" fmla="*/ 711 w 1270"/>
                <a:gd name="T5" fmla="*/ 117 h 1269"/>
                <a:gd name="T6" fmla="*/ 561 w 1270"/>
                <a:gd name="T7" fmla="*/ 117 h 1269"/>
                <a:gd name="T8" fmla="*/ 561 w 1270"/>
                <a:gd name="T9" fmla="*/ 0 h 1269"/>
                <a:gd name="T10" fmla="*/ 0 w 1270"/>
                <a:gd name="T11" fmla="*/ 560 h 1269"/>
                <a:gd name="T12" fmla="*/ 118 w 1270"/>
                <a:gd name="T13" fmla="*/ 560 h 1269"/>
                <a:gd name="T14" fmla="*/ 118 w 1270"/>
                <a:gd name="T15" fmla="*/ 710 h 1269"/>
                <a:gd name="T16" fmla="*/ 1 w 1270"/>
                <a:gd name="T17" fmla="*/ 710 h 1269"/>
                <a:gd name="T18" fmla="*/ 561 w 1270"/>
                <a:gd name="T19" fmla="*/ 1269 h 1269"/>
                <a:gd name="T20" fmla="*/ 561 w 1270"/>
                <a:gd name="T21" fmla="*/ 1153 h 1269"/>
                <a:gd name="T22" fmla="*/ 711 w 1270"/>
                <a:gd name="T23" fmla="*/ 1153 h 1269"/>
                <a:gd name="T24" fmla="*/ 711 w 1270"/>
                <a:gd name="T25" fmla="*/ 1269 h 1269"/>
                <a:gd name="T26" fmla="*/ 1270 w 1270"/>
                <a:gd name="T27" fmla="*/ 710 h 1269"/>
                <a:gd name="T28" fmla="*/ 1154 w 1270"/>
                <a:gd name="T29" fmla="*/ 710 h 1269"/>
                <a:gd name="T30" fmla="*/ 1154 w 1270"/>
                <a:gd name="T31" fmla="*/ 560 h 1269"/>
                <a:gd name="T32" fmla="*/ 1270 w 1270"/>
                <a:gd name="T33" fmla="*/ 560 h 1269"/>
                <a:gd name="T34" fmla="*/ 1270 w 1270"/>
                <a:gd name="T35" fmla="*/ 560 h 1269"/>
                <a:gd name="T36" fmla="*/ 635 w 1270"/>
                <a:gd name="T37" fmla="*/ 872 h 1269"/>
                <a:gd name="T38" fmla="*/ 397 w 1270"/>
                <a:gd name="T39" fmla="*/ 634 h 1269"/>
                <a:gd name="T40" fmla="*/ 635 w 1270"/>
                <a:gd name="T41" fmla="*/ 396 h 1269"/>
                <a:gd name="T42" fmla="*/ 873 w 1270"/>
                <a:gd name="T43" fmla="*/ 634 h 1269"/>
                <a:gd name="T44" fmla="*/ 635 w 1270"/>
                <a:gd name="T45" fmla="*/ 872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0" h="1269">
                  <a:moveTo>
                    <a:pt x="1270" y="560"/>
                  </a:moveTo>
                  <a:cubicBezTo>
                    <a:pt x="1236" y="268"/>
                    <a:pt x="1003" y="35"/>
                    <a:pt x="711" y="0"/>
                  </a:cubicBezTo>
                  <a:cubicBezTo>
                    <a:pt x="711" y="117"/>
                    <a:pt x="711" y="117"/>
                    <a:pt x="711" y="117"/>
                  </a:cubicBezTo>
                  <a:cubicBezTo>
                    <a:pt x="561" y="117"/>
                    <a:pt x="561" y="117"/>
                    <a:pt x="561" y="117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268" y="34"/>
                    <a:pt x="35" y="267"/>
                    <a:pt x="0" y="560"/>
                  </a:cubicBezTo>
                  <a:cubicBezTo>
                    <a:pt x="118" y="560"/>
                    <a:pt x="118" y="560"/>
                    <a:pt x="118" y="560"/>
                  </a:cubicBezTo>
                  <a:cubicBezTo>
                    <a:pt x="118" y="710"/>
                    <a:pt x="118" y="710"/>
                    <a:pt x="118" y="710"/>
                  </a:cubicBezTo>
                  <a:cubicBezTo>
                    <a:pt x="1" y="710"/>
                    <a:pt x="1" y="710"/>
                    <a:pt x="1" y="710"/>
                  </a:cubicBezTo>
                  <a:cubicBezTo>
                    <a:pt x="35" y="1002"/>
                    <a:pt x="268" y="1235"/>
                    <a:pt x="561" y="1269"/>
                  </a:cubicBezTo>
                  <a:cubicBezTo>
                    <a:pt x="561" y="1153"/>
                    <a:pt x="561" y="1153"/>
                    <a:pt x="561" y="1153"/>
                  </a:cubicBezTo>
                  <a:cubicBezTo>
                    <a:pt x="711" y="1153"/>
                    <a:pt x="711" y="1153"/>
                    <a:pt x="711" y="1153"/>
                  </a:cubicBezTo>
                  <a:cubicBezTo>
                    <a:pt x="711" y="1269"/>
                    <a:pt x="711" y="1269"/>
                    <a:pt x="711" y="1269"/>
                  </a:cubicBezTo>
                  <a:cubicBezTo>
                    <a:pt x="1003" y="1234"/>
                    <a:pt x="1235" y="1002"/>
                    <a:pt x="1270" y="710"/>
                  </a:cubicBezTo>
                  <a:cubicBezTo>
                    <a:pt x="1154" y="710"/>
                    <a:pt x="1154" y="710"/>
                    <a:pt x="1154" y="710"/>
                  </a:cubicBezTo>
                  <a:cubicBezTo>
                    <a:pt x="1154" y="560"/>
                    <a:pt x="1154" y="560"/>
                    <a:pt x="1154" y="560"/>
                  </a:cubicBezTo>
                  <a:cubicBezTo>
                    <a:pt x="1270" y="560"/>
                    <a:pt x="1270" y="560"/>
                    <a:pt x="1270" y="560"/>
                  </a:cubicBezTo>
                  <a:cubicBezTo>
                    <a:pt x="1270" y="560"/>
                    <a:pt x="1270" y="560"/>
                    <a:pt x="1270" y="560"/>
                  </a:cubicBezTo>
                  <a:close/>
                  <a:moveTo>
                    <a:pt x="635" y="872"/>
                  </a:moveTo>
                  <a:cubicBezTo>
                    <a:pt x="504" y="872"/>
                    <a:pt x="397" y="766"/>
                    <a:pt x="397" y="634"/>
                  </a:cubicBezTo>
                  <a:cubicBezTo>
                    <a:pt x="397" y="503"/>
                    <a:pt x="504" y="396"/>
                    <a:pt x="635" y="396"/>
                  </a:cubicBezTo>
                  <a:cubicBezTo>
                    <a:pt x="766" y="396"/>
                    <a:pt x="873" y="503"/>
                    <a:pt x="873" y="634"/>
                  </a:cubicBezTo>
                  <a:cubicBezTo>
                    <a:pt x="873" y="766"/>
                    <a:pt x="766" y="872"/>
                    <a:pt x="635" y="87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1" name="Freeform 6"/>
            <p:cNvSpPr>
              <a:spLocks noEditPoints="1"/>
            </p:cNvSpPr>
            <p:nvPr/>
          </p:nvSpPr>
          <p:spPr bwMode="auto">
            <a:xfrm>
              <a:off x="193662" y="1681855"/>
              <a:ext cx="382572" cy="382354"/>
            </a:xfrm>
            <a:custGeom>
              <a:avLst/>
              <a:gdLst>
                <a:gd name="T0" fmla="*/ 1228 w 2456"/>
                <a:gd name="T1" fmla="*/ 0 h 2456"/>
                <a:gd name="T2" fmla="*/ 0 w 2456"/>
                <a:gd name="T3" fmla="*/ 1228 h 2456"/>
                <a:gd name="T4" fmla="*/ 1228 w 2456"/>
                <a:gd name="T5" fmla="*/ 2456 h 2456"/>
                <a:gd name="T6" fmla="*/ 2456 w 2456"/>
                <a:gd name="T7" fmla="*/ 1228 h 2456"/>
                <a:gd name="T8" fmla="*/ 1228 w 2456"/>
                <a:gd name="T9" fmla="*/ 0 h 2456"/>
                <a:gd name="T10" fmla="*/ 2016 w 2456"/>
                <a:gd name="T11" fmla="*/ 1303 h 2456"/>
                <a:gd name="T12" fmla="*/ 1788 w 2456"/>
                <a:gd name="T13" fmla="*/ 1788 h 2456"/>
                <a:gd name="T14" fmla="*/ 1303 w 2456"/>
                <a:gd name="T15" fmla="*/ 2016 h 2456"/>
                <a:gd name="T16" fmla="*/ 1303 w 2456"/>
                <a:gd name="T17" fmla="*/ 2120 h 2456"/>
                <a:gd name="T18" fmla="*/ 1153 w 2456"/>
                <a:gd name="T19" fmla="*/ 2120 h 2456"/>
                <a:gd name="T20" fmla="*/ 1153 w 2456"/>
                <a:gd name="T21" fmla="*/ 2017 h 2456"/>
                <a:gd name="T22" fmla="*/ 666 w 2456"/>
                <a:gd name="T23" fmla="*/ 1788 h 2456"/>
                <a:gd name="T24" fmla="*/ 438 w 2456"/>
                <a:gd name="T25" fmla="*/ 1303 h 2456"/>
                <a:gd name="T26" fmla="*/ 336 w 2456"/>
                <a:gd name="T27" fmla="*/ 1303 h 2456"/>
                <a:gd name="T28" fmla="*/ 336 w 2456"/>
                <a:gd name="T29" fmla="*/ 1153 h 2456"/>
                <a:gd name="T30" fmla="*/ 438 w 2456"/>
                <a:gd name="T31" fmla="*/ 1153 h 2456"/>
                <a:gd name="T32" fmla="*/ 666 w 2456"/>
                <a:gd name="T33" fmla="*/ 667 h 2456"/>
                <a:gd name="T34" fmla="*/ 1153 w 2456"/>
                <a:gd name="T35" fmla="*/ 438 h 2456"/>
                <a:gd name="T36" fmla="*/ 1153 w 2456"/>
                <a:gd name="T37" fmla="*/ 336 h 2456"/>
                <a:gd name="T38" fmla="*/ 1303 w 2456"/>
                <a:gd name="T39" fmla="*/ 336 h 2456"/>
                <a:gd name="T40" fmla="*/ 1303 w 2456"/>
                <a:gd name="T41" fmla="*/ 438 h 2456"/>
                <a:gd name="T42" fmla="*/ 1788 w 2456"/>
                <a:gd name="T43" fmla="*/ 667 h 2456"/>
                <a:gd name="T44" fmla="*/ 2017 w 2456"/>
                <a:gd name="T45" fmla="*/ 1153 h 2456"/>
                <a:gd name="T46" fmla="*/ 2120 w 2456"/>
                <a:gd name="T47" fmla="*/ 1153 h 2456"/>
                <a:gd name="T48" fmla="*/ 2120 w 2456"/>
                <a:gd name="T49" fmla="*/ 1303 h 2456"/>
                <a:gd name="T50" fmla="*/ 2016 w 2456"/>
                <a:gd name="T51" fmla="*/ 1303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6" h="2456">
                  <a:moveTo>
                    <a:pt x="1228" y="0"/>
                  </a:moveTo>
                  <a:cubicBezTo>
                    <a:pt x="550" y="0"/>
                    <a:pt x="0" y="550"/>
                    <a:pt x="0" y="1228"/>
                  </a:cubicBezTo>
                  <a:cubicBezTo>
                    <a:pt x="0" y="1906"/>
                    <a:pt x="550" y="2456"/>
                    <a:pt x="1228" y="2456"/>
                  </a:cubicBezTo>
                  <a:cubicBezTo>
                    <a:pt x="1906" y="2456"/>
                    <a:pt x="2456" y="1906"/>
                    <a:pt x="2456" y="1228"/>
                  </a:cubicBezTo>
                  <a:cubicBezTo>
                    <a:pt x="2456" y="550"/>
                    <a:pt x="1906" y="0"/>
                    <a:pt x="1228" y="0"/>
                  </a:cubicBezTo>
                  <a:close/>
                  <a:moveTo>
                    <a:pt x="2016" y="1303"/>
                  </a:moveTo>
                  <a:cubicBezTo>
                    <a:pt x="1999" y="1486"/>
                    <a:pt x="1919" y="1656"/>
                    <a:pt x="1788" y="1788"/>
                  </a:cubicBezTo>
                  <a:cubicBezTo>
                    <a:pt x="1656" y="1920"/>
                    <a:pt x="1486" y="1999"/>
                    <a:pt x="1303" y="2016"/>
                  </a:cubicBezTo>
                  <a:cubicBezTo>
                    <a:pt x="1303" y="2120"/>
                    <a:pt x="1303" y="2120"/>
                    <a:pt x="1303" y="2120"/>
                  </a:cubicBezTo>
                  <a:cubicBezTo>
                    <a:pt x="1153" y="2120"/>
                    <a:pt x="1153" y="2120"/>
                    <a:pt x="1153" y="2120"/>
                  </a:cubicBezTo>
                  <a:cubicBezTo>
                    <a:pt x="1153" y="2017"/>
                    <a:pt x="1153" y="2017"/>
                    <a:pt x="1153" y="2017"/>
                  </a:cubicBezTo>
                  <a:cubicBezTo>
                    <a:pt x="969" y="2000"/>
                    <a:pt x="799" y="1920"/>
                    <a:pt x="666" y="1788"/>
                  </a:cubicBezTo>
                  <a:cubicBezTo>
                    <a:pt x="535" y="1656"/>
                    <a:pt x="455" y="1486"/>
                    <a:pt x="438" y="1303"/>
                  </a:cubicBezTo>
                  <a:cubicBezTo>
                    <a:pt x="336" y="1303"/>
                    <a:pt x="336" y="1303"/>
                    <a:pt x="336" y="1303"/>
                  </a:cubicBezTo>
                  <a:cubicBezTo>
                    <a:pt x="336" y="1153"/>
                    <a:pt x="336" y="1153"/>
                    <a:pt x="336" y="1153"/>
                  </a:cubicBezTo>
                  <a:cubicBezTo>
                    <a:pt x="438" y="1153"/>
                    <a:pt x="438" y="1153"/>
                    <a:pt x="438" y="1153"/>
                  </a:cubicBezTo>
                  <a:cubicBezTo>
                    <a:pt x="455" y="969"/>
                    <a:pt x="534" y="799"/>
                    <a:pt x="666" y="667"/>
                  </a:cubicBezTo>
                  <a:cubicBezTo>
                    <a:pt x="799" y="534"/>
                    <a:pt x="969" y="455"/>
                    <a:pt x="1153" y="438"/>
                  </a:cubicBezTo>
                  <a:cubicBezTo>
                    <a:pt x="1153" y="336"/>
                    <a:pt x="1153" y="336"/>
                    <a:pt x="1153" y="336"/>
                  </a:cubicBezTo>
                  <a:cubicBezTo>
                    <a:pt x="1303" y="336"/>
                    <a:pt x="1303" y="336"/>
                    <a:pt x="1303" y="336"/>
                  </a:cubicBezTo>
                  <a:cubicBezTo>
                    <a:pt x="1303" y="438"/>
                    <a:pt x="1303" y="438"/>
                    <a:pt x="1303" y="438"/>
                  </a:cubicBezTo>
                  <a:cubicBezTo>
                    <a:pt x="1486" y="455"/>
                    <a:pt x="1656" y="535"/>
                    <a:pt x="1788" y="667"/>
                  </a:cubicBezTo>
                  <a:cubicBezTo>
                    <a:pt x="1920" y="799"/>
                    <a:pt x="2000" y="969"/>
                    <a:pt x="2017" y="1153"/>
                  </a:cubicBezTo>
                  <a:cubicBezTo>
                    <a:pt x="2120" y="1153"/>
                    <a:pt x="2120" y="1153"/>
                    <a:pt x="2120" y="1153"/>
                  </a:cubicBezTo>
                  <a:cubicBezTo>
                    <a:pt x="2120" y="1303"/>
                    <a:pt x="2120" y="1303"/>
                    <a:pt x="2120" y="1303"/>
                  </a:cubicBezTo>
                  <a:cubicBezTo>
                    <a:pt x="2016" y="1303"/>
                    <a:pt x="2016" y="1303"/>
                    <a:pt x="2016" y="130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2815590" y="1741500"/>
            <a:ext cx="3641194" cy="1420974"/>
          </a:xfrm>
          <a:prstGeom prst="roundRect">
            <a:avLst>
              <a:gd name="adj" fmla="val 9466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83526" y="195499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b="1" dirty="0" smtClean="0">
                <a:solidFill>
                  <a:srgbClr val="00448F"/>
                </a:solidFill>
                <a:cs typeface="+mn-ea"/>
              </a:rPr>
              <a:t>游戏</a:t>
            </a:r>
            <a:r>
              <a:rPr lang="zh-CN" altLang="zh-CN" sz="2000" b="1" dirty="0">
                <a:solidFill>
                  <a:srgbClr val="00448F"/>
                </a:solidFill>
                <a:cs typeface="+mn-ea"/>
              </a:rPr>
              <a:t>化情境</a:t>
            </a:r>
            <a:endParaRPr lang="zh-CN" altLang="en-US" sz="2000" b="1" dirty="0">
              <a:solidFill>
                <a:srgbClr val="00448F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95100" y="2370336"/>
            <a:ext cx="346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dirty="0" smtClean="0"/>
              <a:t>通过</a:t>
            </a:r>
            <a:r>
              <a:rPr lang="zh-CN" altLang="zh-CN" sz="1600" dirty="0"/>
              <a:t>密室逃脱激发探索欲，将算法学习转化为解谜</a:t>
            </a:r>
            <a:r>
              <a:rPr lang="zh-CN" altLang="zh-CN" sz="1600" dirty="0" smtClean="0"/>
              <a:t>挑战</a:t>
            </a:r>
            <a:r>
              <a:rPr lang="zh-CN" altLang="en-US" sz="1600" dirty="0" smtClean="0"/>
              <a:t>，引起学生兴趣。</a:t>
            </a:r>
            <a:endParaRPr lang="zh-CN" altLang="zh-CN" sz="1600" dirty="0"/>
          </a:p>
        </p:txBody>
      </p:sp>
      <p:sp>
        <p:nvSpPr>
          <p:cNvPr id="10" name="椭圆 9"/>
          <p:cNvSpPr/>
          <p:nvPr/>
        </p:nvSpPr>
        <p:spPr>
          <a:xfrm>
            <a:off x="2103348" y="1885910"/>
            <a:ext cx="714694" cy="714694"/>
          </a:xfrm>
          <a:prstGeom prst="ellipse">
            <a:avLst/>
          </a:prstGeom>
          <a:solidFill>
            <a:srgbClr val="3A6FA8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1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7345514" y="1775982"/>
            <a:ext cx="3672951" cy="1420974"/>
          </a:xfrm>
          <a:prstGeom prst="roundRect">
            <a:avLst>
              <a:gd name="adj" fmla="val 9466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545207" y="198083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448F"/>
                </a:solidFill>
                <a:cs typeface="+mn-ea"/>
              </a:defRPr>
            </a:lvl1pPr>
          </a:lstStyle>
          <a:p>
            <a:r>
              <a:rPr lang="zh-CN" altLang="zh-CN" dirty="0"/>
              <a:t>多维度</a:t>
            </a:r>
            <a:r>
              <a:rPr lang="zh-CN" altLang="zh-CN" dirty="0" smtClean="0"/>
              <a:t>对比</a:t>
            </a:r>
            <a:endParaRPr lang="zh-CN" altLang="en-US" dirty="0"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556781" y="2396174"/>
            <a:ext cx="355404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1600" dirty="0" smtClean="0"/>
              <a:t>基础</a:t>
            </a:r>
            <a:r>
              <a:rPr lang="zh-CN" altLang="zh-CN" sz="1600" dirty="0"/>
              <a:t>实现与优化方案的直观</a:t>
            </a:r>
            <a:r>
              <a:rPr lang="zh-CN" altLang="zh-CN" sz="1600" dirty="0" smtClean="0"/>
              <a:t>对比</a:t>
            </a:r>
            <a:r>
              <a:rPr lang="zh-CN" altLang="en-US" sz="1600" dirty="0" smtClean="0"/>
              <a:t>，认识算法优化的必要性，</a:t>
            </a:r>
            <a:r>
              <a:rPr lang="zh-CN" altLang="zh-CN" sz="1600" dirty="0" smtClean="0"/>
              <a:t>强化</a:t>
            </a:r>
            <a:r>
              <a:rPr lang="zh-CN" altLang="zh-CN" sz="1600" dirty="0"/>
              <a:t>算法</a:t>
            </a:r>
            <a:r>
              <a:rPr lang="zh-CN" altLang="zh-CN" sz="1600" dirty="0" smtClean="0"/>
              <a:t>思维</a:t>
            </a:r>
            <a:r>
              <a:rPr lang="zh-CN" altLang="en-US" sz="1600" dirty="0" smtClean="0"/>
              <a:t>。</a:t>
            </a:r>
            <a:endParaRPr lang="en-US" altLang="zh-CN" sz="1600" dirty="0">
              <a:solidFill>
                <a:srgbClr val="3A6FA8">
                  <a:alpha val="9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676330" y="1893470"/>
            <a:ext cx="714694" cy="714694"/>
          </a:xfrm>
          <a:prstGeom prst="ellipse">
            <a:avLst/>
          </a:prstGeom>
          <a:solidFill>
            <a:srgbClr val="3A6FA8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3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2815590" y="3468057"/>
            <a:ext cx="3641194" cy="1420974"/>
          </a:xfrm>
          <a:prstGeom prst="roundRect">
            <a:avLst>
              <a:gd name="adj" fmla="val 9466"/>
            </a:avLst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83526" y="368155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448F"/>
                </a:solidFill>
                <a:cs typeface="+mn-ea"/>
              </a:defRPr>
            </a:lvl1pPr>
          </a:lstStyle>
          <a:p>
            <a:r>
              <a:rPr lang="zh-CN" altLang="en-US" dirty="0" smtClean="0"/>
              <a:t>可视化体验</a:t>
            </a:r>
            <a:endParaRPr lang="zh-CN" altLang="en-US" dirty="0"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95101" y="4096893"/>
            <a:ext cx="3086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 smtClean="0"/>
              <a:t>在平台上直观感受枚举算法“一一列举，逐个检验”的基本原理，理解算法的基本特征。</a:t>
            </a:r>
            <a:endParaRPr lang="en-US" altLang="zh-CN" sz="1600" dirty="0">
              <a:solidFill>
                <a:srgbClr val="3A6FA8">
                  <a:alpha val="9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103348" y="3612467"/>
            <a:ext cx="714694" cy="714694"/>
          </a:xfrm>
          <a:prstGeom prst="ellipse">
            <a:avLst/>
          </a:prstGeom>
          <a:solidFill>
            <a:srgbClr val="3A6FA8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7377271" y="3493895"/>
            <a:ext cx="3638668" cy="1420974"/>
          </a:xfrm>
          <a:prstGeom prst="roundRect">
            <a:avLst>
              <a:gd name="adj" fmla="val 9466"/>
            </a:avLst>
          </a:prstGeom>
          <a:solidFill>
            <a:srgbClr val="F5FB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545207" y="370738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448F"/>
                </a:solidFill>
                <a:cs typeface="+mn-ea"/>
              </a:defRPr>
            </a:lvl1pPr>
          </a:lstStyle>
          <a:p>
            <a:r>
              <a:rPr lang="zh-CN" altLang="zh-CN" dirty="0"/>
              <a:t>跨学科</a:t>
            </a:r>
            <a:r>
              <a:rPr lang="zh-CN" altLang="zh-CN" dirty="0" smtClean="0"/>
              <a:t>融合</a:t>
            </a:r>
            <a:endParaRPr lang="zh-CN" altLang="en-US" dirty="0"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04009" y="4107498"/>
            <a:ext cx="31876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1600" dirty="0" smtClean="0"/>
              <a:t>结合</a:t>
            </a:r>
            <a:r>
              <a:rPr lang="zh-CN" altLang="zh-CN" sz="1600" dirty="0"/>
              <a:t>数学</a:t>
            </a:r>
            <a:r>
              <a:rPr lang="zh-CN" altLang="zh-CN" sz="1600" dirty="0" smtClean="0"/>
              <a:t>约束条件</a:t>
            </a:r>
            <a:r>
              <a:rPr lang="zh-CN" altLang="en-US" sz="1600" dirty="0" smtClean="0"/>
              <a:t>，语文学科总结和描述的技巧，</a:t>
            </a:r>
            <a:r>
              <a:rPr lang="zh-CN" altLang="zh-CN" sz="1600" dirty="0" smtClean="0"/>
              <a:t>培养</a:t>
            </a:r>
            <a:r>
              <a:rPr lang="zh-CN" altLang="zh-CN" sz="1600" dirty="0"/>
              <a:t>综合问题解决</a:t>
            </a:r>
            <a:r>
              <a:rPr lang="zh-CN" altLang="zh-CN" sz="1600" dirty="0" smtClean="0"/>
              <a:t>能力</a:t>
            </a:r>
            <a:r>
              <a:rPr lang="zh-CN" altLang="en-US" sz="1600" dirty="0">
                <a:solidFill>
                  <a:srgbClr val="3A6FA8">
                    <a:alpha val="90000"/>
                  </a:srgbClr>
                </a:solidFill>
                <a:cs typeface="+mn-ea"/>
                <a:sym typeface="+mn-lt"/>
              </a:rPr>
              <a:t>。</a:t>
            </a:r>
            <a:endParaRPr lang="zh-CN" altLang="zh-CN" sz="1600" dirty="0"/>
          </a:p>
        </p:txBody>
      </p:sp>
      <p:sp>
        <p:nvSpPr>
          <p:cNvPr id="42" name="椭圆 41"/>
          <p:cNvSpPr/>
          <p:nvPr/>
        </p:nvSpPr>
        <p:spPr>
          <a:xfrm>
            <a:off x="6676330" y="3620027"/>
            <a:ext cx="714694" cy="714694"/>
          </a:xfrm>
          <a:prstGeom prst="ellipse">
            <a:avLst/>
          </a:prstGeom>
          <a:solidFill>
            <a:srgbClr val="3A6FA8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4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774203" y="657789"/>
            <a:ext cx="3005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实验创新点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107604" y="295087"/>
            <a:ext cx="2088500" cy="2612445"/>
            <a:chOff x="107604" y="295087"/>
            <a:chExt cx="2088500" cy="2612445"/>
          </a:xfrm>
        </p:grpSpPr>
        <p:grpSp>
          <p:nvGrpSpPr>
            <p:cNvPr id="69" name="组合 68"/>
            <p:cNvGrpSpPr/>
            <p:nvPr/>
          </p:nvGrpSpPr>
          <p:grpSpPr>
            <a:xfrm>
              <a:off x="107604" y="295087"/>
              <a:ext cx="2088500" cy="2612445"/>
              <a:chOff x="176831" y="412541"/>
              <a:chExt cx="2088500" cy="2612445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176833" y="1101599"/>
                <a:ext cx="1957273" cy="554509"/>
                <a:chOff x="176833" y="1243493"/>
                <a:chExt cx="1957273" cy="554509"/>
              </a:xfrm>
            </p:grpSpPr>
            <p:sp>
              <p:nvSpPr>
                <p:cNvPr id="88" name="五边形 87"/>
                <p:cNvSpPr/>
                <p:nvPr/>
              </p:nvSpPr>
              <p:spPr>
                <a:xfrm>
                  <a:off x="189346" y="1243493"/>
                  <a:ext cx="1944760" cy="447270"/>
                </a:xfrm>
                <a:prstGeom prst="homePlat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89" name="组合 88"/>
                <p:cNvGrpSpPr/>
                <p:nvPr/>
              </p:nvGrpSpPr>
              <p:grpSpPr>
                <a:xfrm>
                  <a:off x="176833" y="1275824"/>
                  <a:ext cx="1768471" cy="522178"/>
                  <a:chOff x="47626" y="3177510"/>
                  <a:chExt cx="1416189" cy="522178"/>
                </a:xfrm>
              </p:grpSpPr>
              <p:sp>
                <p:nvSpPr>
                  <p:cNvPr id="90" name="直角三角形 89"/>
                  <p:cNvSpPr/>
                  <p:nvPr/>
                </p:nvSpPr>
                <p:spPr>
                  <a:xfrm rot="16200000" flipH="1">
                    <a:off x="41676" y="3601662"/>
                    <a:ext cx="103976" cy="92075"/>
                  </a:xfrm>
                  <a:prstGeom prst="rtTriangl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>
                    <a:off x="494381" y="3177510"/>
                    <a:ext cx="9694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2000" dirty="0">
                        <a:solidFill>
                          <a:srgbClr val="44546A"/>
                        </a:solidFill>
                        <a:latin typeface="方正粗黑宋简体" panose="02000000000000000000" pitchFamily="2" charset="-122"/>
                        <a:ea typeface="方正粗黑宋简体" panose="02000000000000000000" pitchFamily="2" charset="-122"/>
                        <a:cs typeface="+mn-ea"/>
                        <a:sym typeface="+mn-lt"/>
                      </a:rPr>
                      <a:t>实验过程</a:t>
                    </a:r>
                  </a:p>
                </p:txBody>
              </p:sp>
              <p:sp>
                <p:nvSpPr>
                  <p:cNvPr id="92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142620" y="3187525"/>
                    <a:ext cx="237171" cy="367779"/>
                  </a:xfrm>
                  <a:custGeom>
                    <a:avLst/>
                    <a:gdLst>
                      <a:gd name="T0" fmla="*/ 1341 w 2696"/>
                      <a:gd name="T1" fmla="*/ 849 h 2979"/>
                      <a:gd name="T2" fmla="*/ 596 w 2696"/>
                      <a:gd name="T3" fmla="*/ 849 h 2979"/>
                      <a:gd name="T4" fmla="*/ 596 w 2696"/>
                      <a:gd name="T5" fmla="*/ 1058 h 2979"/>
                      <a:gd name="T6" fmla="*/ 1341 w 2696"/>
                      <a:gd name="T7" fmla="*/ 1058 h 2979"/>
                      <a:gd name="T8" fmla="*/ 1341 w 2696"/>
                      <a:gd name="T9" fmla="*/ 849 h 2979"/>
                      <a:gd name="T10" fmla="*/ 596 w 2696"/>
                      <a:gd name="T11" fmla="*/ 1683 h 2979"/>
                      <a:gd name="T12" fmla="*/ 2085 w 2696"/>
                      <a:gd name="T13" fmla="*/ 1683 h 2979"/>
                      <a:gd name="T14" fmla="*/ 2085 w 2696"/>
                      <a:gd name="T15" fmla="*/ 1475 h 2979"/>
                      <a:gd name="T16" fmla="*/ 596 w 2696"/>
                      <a:gd name="T17" fmla="*/ 1475 h 2979"/>
                      <a:gd name="T18" fmla="*/ 596 w 2696"/>
                      <a:gd name="T19" fmla="*/ 1683 h 2979"/>
                      <a:gd name="T20" fmla="*/ 596 w 2696"/>
                      <a:gd name="T21" fmla="*/ 2309 h 2979"/>
                      <a:gd name="T22" fmla="*/ 2085 w 2696"/>
                      <a:gd name="T23" fmla="*/ 2309 h 2979"/>
                      <a:gd name="T24" fmla="*/ 2085 w 2696"/>
                      <a:gd name="T25" fmla="*/ 2100 h 2979"/>
                      <a:gd name="T26" fmla="*/ 596 w 2696"/>
                      <a:gd name="T27" fmla="*/ 2100 h 2979"/>
                      <a:gd name="T28" fmla="*/ 596 w 2696"/>
                      <a:gd name="T29" fmla="*/ 2309 h 2979"/>
                      <a:gd name="T30" fmla="*/ 2651 w 2696"/>
                      <a:gd name="T31" fmla="*/ 685 h 2979"/>
                      <a:gd name="T32" fmla="*/ 1936 w 2696"/>
                      <a:gd name="T33" fmla="*/ 30 h 2979"/>
                      <a:gd name="T34" fmla="*/ 1877 w 2696"/>
                      <a:gd name="T35" fmla="*/ 0 h 2979"/>
                      <a:gd name="T36" fmla="*/ 104 w 2696"/>
                      <a:gd name="T37" fmla="*/ 0 h 2979"/>
                      <a:gd name="T38" fmla="*/ 0 w 2696"/>
                      <a:gd name="T39" fmla="*/ 104 h 2979"/>
                      <a:gd name="T40" fmla="*/ 0 w 2696"/>
                      <a:gd name="T41" fmla="*/ 2875 h 2979"/>
                      <a:gd name="T42" fmla="*/ 104 w 2696"/>
                      <a:gd name="T43" fmla="*/ 2979 h 2979"/>
                      <a:gd name="T44" fmla="*/ 2592 w 2696"/>
                      <a:gd name="T45" fmla="*/ 2979 h 2979"/>
                      <a:gd name="T46" fmla="*/ 2696 w 2696"/>
                      <a:gd name="T47" fmla="*/ 2875 h 2979"/>
                      <a:gd name="T48" fmla="*/ 2696 w 2696"/>
                      <a:gd name="T49" fmla="*/ 760 h 2979"/>
                      <a:gd name="T50" fmla="*/ 2651 w 2696"/>
                      <a:gd name="T51" fmla="*/ 685 h 2979"/>
                      <a:gd name="T52" fmla="*/ 1921 w 2696"/>
                      <a:gd name="T53" fmla="*/ 283 h 2979"/>
                      <a:gd name="T54" fmla="*/ 2458 w 2696"/>
                      <a:gd name="T55" fmla="*/ 789 h 2979"/>
                      <a:gd name="T56" fmla="*/ 1921 w 2696"/>
                      <a:gd name="T57" fmla="*/ 789 h 2979"/>
                      <a:gd name="T58" fmla="*/ 1921 w 2696"/>
                      <a:gd name="T59" fmla="*/ 283 h 2979"/>
                      <a:gd name="T60" fmla="*/ 2472 w 2696"/>
                      <a:gd name="T61" fmla="*/ 2770 h 2979"/>
                      <a:gd name="T62" fmla="*/ 209 w 2696"/>
                      <a:gd name="T63" fmla="*/ 2770 h 2979"/>
                      <a:gd name="T64" fmla="*/ 209 w 2696"/>
                      <a:gd name="T65" fmla="*/ 209 h 2979"/>
                      <a:gd name="T66" fmla="*/ 1713 w 2696"/>
                      <a:gd name="T67" fmla="*/ 209 h 2979"/>
                      <a:gd name="T68" fmla="*/ 1713 w 2696"/>
                      <a:gd name="T69" fmla="*/ 894 h 2979"/>
                      <a:gd name="T70" fmla="*/ 1817 w 2696"/>
                      <a:gd name="T71" fmla="*/ 998 h 2979"/>
                      <a:gd name="T72" fmla="*/ 2487 w 2696"/>
                      <a:gd name="T73" fmla="*/ 998 h 2979"/>
                      <a:gd name="T74" fmla="*/ 2487 w 2696"/>
                      <a:gd name="T75" fmla="*/ 2770 h 2979"/>
                      <a:gd name="T76" fmla="*/ 2472 w 2696"/>
                      <a:gd name="T77" fmla="*/ 2770 h 29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696" h="2979">
                        <a:moveTo>
                          <a:pt x="1341" y="849"/>
                        </a:moveTo>
                        <a:cubicBezTo>
                          <a:pt x="596" y="849"/>
                          <a:pt x="596" y="849"/>
                          <a:pt x="596" y="849"/>
                        </a:cubicBezTo>
                        <a:cubicBezTo>
                          <a:pt x="596" y="1058"/>
                          <a:pt x="596" y="1058"/>
                          <a:pt x="596" y="1058"/>
                        </a:cubicBezTo>
                        <a:cubicBezTo>
                          <a:pt x="1341" y="1058"/>
                          <a:pt x="1341" y="1058"/>
                          <a:pt x="1341" y="1058"/>
                        </a:cubicBezTo>
                        <a:cubicBezTo>
                          <a:pt x="1341" y="849"/>
                          <a:pt x="1341" y="849"/>
                          <a:pt x="1341" y="849"/>
                        </a:cubicBezTo>
                        <a:close/>
                        <a:moveTo>
                          <a:pt x="596" y="1683"/>
                        </a:moveTo>
                        <a:cubicBezTo>
                          <a:pt x="2085" y="1683"/>
                          <a:pt x="2085" y="1683"/>
                          <a:pt x="2085" y="1683"/>
                        </a:cubicBezTo>
                        <a:cubicBezTo>
                          <a:pt x="2085" y="1475"/>
                          <a:pt x="2085" y="1475"/>
                          <a:pt x="2085" y="1475"/>
                        </a:cubicBezTo>
                        <a:cubicBezTo>
                          <a:pt x="596" y="1475"/>
                          <a:pt x="596" y="1475"/>
                          <a:pt x="596" y="1475"/>
                        </a:cubicBezTo>
                        <a:cubicBezTo>
                          <a:pt x="596" y="1683"/>
                          <a:pt x="596" y="1683"/>
                          <a:pt x="596" y="1683"/>
                        </a:cubicBezTo>
                        <a:close/>
                        <a:moveTo>
                          <a:pt x="596" y="2309"/>
                        </a:moveTo>
                        <a:cubicBezTo>
                          <a:pt x="2085" y="2309"/>
                          <a:pt x="2085" y="2309"/>
                          <a:pt x="2085" y="2309"/>
                        </a:cubicBezTo>
                        <a:cubicBezTo>
                          <a:pt x="2085" y="2100"/>
                          <a:pt x="2085" y="2100"/>
                          <a:pt x="2085" y="2100"/>
                        </a:cubicBezTo>
                        <a:cubicBezTo>
                          <a:pt x="596" y="2100"/>
                          <a:pt x="596" y="2100"/>
                          <a:pt x="596" y="2100"/>
                        </a:cubicBezTo>
                        <a:cubicBezTo>
                          <a:pt x="596" y="2309"/>
                          <a:pt x="596" y="2309"/>
                          <a:pt x="596" y="2309"/>
                        </a:cubicBezTo>
                        <a:close/>
                        <a:moveTo>
                          <a:pt x="2651" y="685"/>
                        </a:moveTo>
                        <a:cubicBezTo>
                          <a:pt x="1936" y="30"/>
                          <a:pt x="1936" y="30"/>
                          <a:pt x="1936" y="30"/>
                        </a:cubicBezTo>
                        <a:cubicBezTo>
                          <a:pt x="1921" y="15"/>
                          <a:pt x="1892" y="0"/>
                          <a:pt x="1877" y="0"/>
                        </a:cubicBezTo>
                        <a:cubicBezTo>
                          <a:pt x="104" y="0"/>
                          <a:pt x="104" y="0"/>
                          <a:pt x="104" y="0"/>
                        </a:cubicBezTo>
                        <a:cubicBezTo>
                          <a:pt x="45" y="0"/>
                          <a:pt x="0" y="45"/>
                          <a:pt x="0" y="104"/>
                        </a:cubicBezTo>
                        <a:cubicBezTo>
                          <a:pt x="0" y="2875"/>
                          <a:pt x="0" y="2875"/>
                          <a:pt x="0" y="2875"/>
                        </a:cubicBezTo>
                        <a:cubicBezTo>
                          <a:pt x="0" y="2934"/>
                          <a:pt x="45" y="2979"/>
                          <a:pt x="104" y="2979"/>
                        </a:cubicBezTo>
                        <a:cubicBezTo>
                          <a:pt x="2592" y="2979"/>
                          <a:pt x="2592" y="2979"/>
                          <a:pt x="2592" y="2979"/>
                        </a:cubicBezTo>
                        <a:cubicBezTo>
                          <a:pt x="2651" y="2979"/>
                          <a:pt x="2696" y="2934"/>
                          <a:pt x="2696" y="2875"/>
                        </a:cubicBezTo>
                        <a:cubicBezTo>
                          <a:pt x="2696" y="760"/>
                          <a:pt x="2696" y="760"/>
                          <a:pt x="2696" y="760"/>
                        </a:cubicBezTo>
                        <a:cubicBezTo>
                          <a:pt x="2681" y="745"/>
                          <a:pt x="2666" y="715"/>
                          <a:pt x="2651" y="685"/>
                        </a:cubicBezTo>
                        <a:close/>
                        <a:moveTo>
                          <a:pt x="1921" y="283"/>
                        </a:moveTo>
                        <a:cubicBezTo>
                          <a:pt x="2458" y="789"/>
                          <a:pt x="2458" y="789"/>
                          <a:pt x="2458" y="789"/>
                        </a:cubicBezTo>
                        <a:cubicBezTo>
                          <a:pt x="1921" y="789"/>
                          <a:pt x="1921" y="789"/>
                          <a:pt x="1921" y="789"/>
                        </a:cubicBezTo>
                        <a:cubicBezTo>
                          <a:pt x="1921" y="283"/>
                          <a:pt x="1921" y="283"/>
                          <a:pt x="1921" y="283"/>
                        </a:cubicBezTo>
                        <a:close/>
                        <a:moveTo>
                          <a:pt x="2472" y="2770"/>
                        </a:moveTo>
                        <a:cubicBezTo>
                          <a:pt x="209" y="2770"/>
                          <a:pt x="209" y="2770"/>
                          <a:pt x="209" y="2770"/>
                        </a:cubicBezTo>
                        <a:cubicBezTo>
                          <a:pt x="209" y="209"/>
                          <a:pt x="209" y="209"/>
                          <a:pt x="209" y="209"/>
                        </a:cubicBezTo>
                        <a:cubicBezTo>
                          <a:pt x="1713" y="209"/>
                          <a:pt x="1713" y="209"/>
                          <a:pt x="1713" y="209"/>
                        </a:cubicBezTo>
                        <a:cubicBezTo>
                          <a:pt x="1713" y="894"/>
                          <a:pt x="1713" y="894"/>
                          <a:pt x="1713" y="894"/>
                        </a:cubicBezTo>
                        <a:cubicBezTo>
                          <a:pt x="1713" y="953"/>
                          <a:pt x="1758" y="998"/>
                          <a:pt x="1817" y="998"/>
                        </a:cubicBezTo>
                        <a:cubicBezTo>
                          <a:pt x="2487" y="998"/>
                          <a:pt x="2487" y="998"/>
                          <a:pt x="2487" y="998"/>
                        </a:cubicBezTo>
                        <a:cubicBezTo>
                          <a:pt x="2487" y="2770"/>
                          <a:pt x="2487" y="2770"/>
                          <a:pt x="2487" y="2770"/>
                        </a:cubicBezTo>
                        <a:cubicBezTo>
                          <a:pt x="2472" y="2770"/>
                          <a:pt x="2472" y="2770"/>
                          <a:pt x="2472" y="277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2000">
                      <a:solidFill>
                        <a:srgbClr val="3A6FA8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75" name="组合 74"/>
              <p:cNvGrpSpPr/>
              <p:nvPr/>
            </p:nvGrpSpPr>
            <p:grpSpPr>
              <a:xfrm>
                <a:off x="176831" y="412541"/>
                <a:ext cx="1957272" cy="551245"/>
                <a:chOff x="47624" y="2314227"/>
                <a:chExt cx="1731479" cy="551245"/>
              </a:xfrm>
            </p:grpSpPr>
            <p:sp>
              <p:nvSpPr>
                <p:cNvPr id="83" name="直角三角形 82"/>
                <p:cNvSpPr/>
                <p:nvPr/>
              </p:nvSpPr>
              <p:spPr>
                <a:xfrm rot="16200000" flipH="1">
                  <a:off x="41676" y="2767446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47624" y="2314227"/>
                  <a:ext cx="1731479" cy="447270"/>
                  <a:chOff x="47624" y="2136427"/>
                  <a:chExt cx="1731479" cy="447270"/>
                </a:xfrm>
              </p:grpSpPr>
              <p:sp>
                <p:nvSpPr>
                  <p:cNvPr id="86" name="五边形 85"/>
                  <p:cNvSpPr/>
                  <p:nvPr/>
                </p:nvSpPr>
                <p:spPr>
                  <a:xfrm>
                    <a:off x="47624" y="2136427"/>
                    <a:ext cx="1731479" cy="447270"/>
                  </a:xfrm>
                  <a:prstGeom prst="homePlat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outerShdw blurRad="63500" dist="38100" dir="2700000" algn="tl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7" name="矩形 86"/>
                  <p:cNvSpPr/>
                  <p:nvPr/>
                </p:nvSpPr>
                <p:spPr>
                  <a:xfrm>
                    <a:off x="493059" y="2162913"/>
                    <a:ext cx="1070932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2000" dirty="0">
                        <a:solidFill>
                          <a:srgbClr val="44546A"/>
                        </a:solidFill>
                        <a:latin typeface="方正粗黑宋简体" panose="02000000000000000000" pitchFamily="2" charset="-122"/>
                        <a:ea typeface="方正粗黑宋简体" panose="02000000000000000000" pitchFamily="2" charset="-122"/>
                        <a:cs typeface="+mn-ea"/>
                        <a:sym typeface="+mn-lt"/>
                      </a:rPr>
                      <a:t>实验概况</a:t>
                    </a:r>
                  </a:p>
                </p:txBody>
              </p:sp>
            </p:grpSp>
            <p:sp>
              <p:nvSpPr>
                <p:cNvPr id="85" name="Freeform 5"/>
                <p:cNvSpPr>
                  <a:spLocks noEditPoints="1"/>
                </p:cNvSpPr>
                <p:nvPr/>
              </p:nvSpPr>
              <p:spPr bwMode="auto">
                <a:xfrm>
                  <a:off x="131224" y="2392922"/>
                  <a:ext cx="302750" cy="284939"/>
                </a:xfrm>
                <a:custGeom>
                  <a:avLst/>
                  <a:gdLst>
                    <a:gd name="T0" fmla="*/ 205 w 3072"/>
                    <a:gd name="T1" fmla="*/ 717 h 2867"/>
                    <a:gd name="T2" fmla="*/ 307 w 3072"/>
                    <a:gd name="T3" fmla="*/ 614 h 2867"/>
                    <a:gd name="T4" fmla="*/ 348 w 3072"/>
                    <a:gd name="T5" fmla="*/ 614 h 2867"/>
                    <a:gd name="T6" fmla="*/ 1024 w 3072"/>
                    <a:gd name="T7" fmla="*/ 143 h 2867"/>
                    <a:gd name="T8" fmla="*/ 1024 w 3072"/>
                    <a:gd name="T9" fmla="*/ 123 h 2867"/>
                    <a:gd name="T10" fmla="*/ 1126 w 3072"/>
                    <a:gd name="T11" fmla="*/ 0 h 2867"/>
                    <a:gd name="T12" fmla="*/ 1229 w 3072"/>
                    <a:gd name="T13" fmla="*/ 102 h 2867"/>
                    <a:gd name="T14" fmla="*/ 1229 w 3072"/>
                    <a:gd name="T15" fmla="*/ 123 h 2867"/>
                    <a:gd name="T16" fmla="*/ 1905 w 3072"/>
                    <a:gd name="T17" fmla="*/ 635 h 2867"/>
                    <a:gd name="T18" fmla="*/ 1987 w 3072"/>
                    <a:gd name="T19" fmla="*/ 635 h 2867"/>
                    <a:gd name="T20" fmla="*/ 2662 w 3072"/>
                    <a:gd name="T21" fmla="*/ 123 h 2867"/>
                    <a:gd name="T22" fmla="*/ 2662 w 3072"/>
                    <a:gd name="T23" fmla="*/ 102 h 2867"/>
                    <a:gd name="T24" fmla="*/ 2765 w 3072"/>
                    <a:gd name="T25" fmla="*/ 0 h 2867"/>
                    <a:gd name="T26" fmla="*/ 2867 w 3072"/>
                    <a:gd name="T27" fmla="*/ 102 h 2867"/>
                    <a:gd name="T28" fmla="*/ 2765 w 3072"/>
                    <a:gd name="T29" fmla="*/ 205 h 2867"/>
                    <a:gd name="T30" fmla="*/ 2724 w 3072"/>
                    <a:gd name="T31" fmla="*/ 205 h 2867"/>
                    <a:gd name="T32" fmla="*/ 2048 w 3072"/>
                    <a:gd name="T33" fmla="*/ 717 h 2867"/>
                    <a:gd name="T34" fmla="*/ 2048 w 3072"/>
                    <a:gd name="T35" fmla="*/ 737 h 2867"/>
                    <a:gd name="T36" fmla="*/ 1946 w 3072"/>
                    <a:gd name="T37" fmla="*/ 819 h 2867"/>
                    <a:gd name="T38" fmla="*/ 1843 w 3072"/>
                    <a:gd name="T39" fmla="*/ 717 h 2867"/>
                    <a:gd name="T40" fmla="*/ 1843 w 3072"/>
                    <a:gd name="T41" fmla="*/ 696 h 2867"/>
                    <a:gd name="T42" fmla="*/ 1167 w 3072"/>
                    <a:gd name="T43" fmla="*/ 205 h 2867"/>
                    <a:gd name="T44" fmla="*/ 1126 w 3072"/>
                    <a:gd name="T45" fmla="*/ 205 h 2867"/>
                    <a:gd name="T46" fmla="*/ 1106 w 3072"/>
                    <a:gd name="T47" fmla="*/ 205 h 2867"/>
                    <a:gd name="T48" fmla="*/ 410 w 3072"/>
                    <a:gd name="T49" fmla="*/ 717 h 2867"/>
                    <a:gd name="T50" fmla="*/ 307 w 3072"/>
                    <a:gd name="T51" fmla="*/ 819 h 2867"/>
                    <a:gd name="T52" fmla="*/ 205 w 3072"/>
                    <a:gd name="T53" fmla="*/ 717 h 2867"/>
                    <a:gd name="T54" fmla="*/ 2970 w 3072"/>
                    <a:gd name="T55" fmla="*/ 2662 h 2867"/>
                    <a:gd name="T56" fmla="*/ 2867 w 3072"/>
                    <a:gd name="T57" fmla="*/ 2662 h 2867"/>
                    <a:gd name="T58" fmla="*/ 2867 w 3072"/>
                    <a:gd name="T59" fmla="*/ 819 h 2867"/>
                    <a:gd name="T60" fmla="*/ 2662 w 3072"/>
                    <a:gd name="T61" fmla="*/ 819 h 2867"/>
                    <a:gd name="T62" fmla="*/ 2662 w 3072"/>
                    <a:gd name="T63" fmla="*/ 2662 h 2867"/>
                    <a:gd name="T64" fmla="*/ 2048 w 3072"/>
                    <a:gd name="T65" fmla="*/ 2662 h 2867"/>
                    <a:gd name="T66" fmla="*/ 2048 w 3072"/>
                    <a:gd name="T67" fmla="*/ 1229 h 2867"/>
                    <a:gd name="T68" fmla="*/ 1843 w 3072"/>
                    <a:gd name="T69" fmla="*/ 1229 h 2867"/>
                    <a:gd name="T70" fmla="*/ 1843 w 3072"/>
                    <a:gd name="T71" fmla="*/ 2662 h 2867"/>
                    <a:gd name="T72" fmla="*/ 1229 w 3072"/>
                    <a:gd name="T73" fmla="*/ 2662 h 2867"/>
                    <a:gd name="T74" fmla="*/ 1229 w 3072"/>
                    <a:gd name="T75" fmla="*/ 819 h 2867"/>
                    <a:gd name="T76" fmla="*/ 1024 w 3072"/>
                    <a:gd name="T77" fmla="*/ 819 h 2867"/>
                    <a:gd name="T78" fmla="*/ 1024 w 3072"/>
                    <a:gd name="T79" fmla="*/ 2662 h 2867"/>
                    <a:gd name="T80" fmla="*/ 410 w 3072"/>
                    <a:gd name="T81" fmla="*/ 2662 h 2867"/>
                    <a:gd name="T82" fmla="*/ 410 w 3072"/>
                    <a:gd name="T83" fmla="*/ 1229 h 2867"/>
                    <a:gd name="T84" fmla="*/ 205 w 3072"/>
                    <a:gd name="T85" fmla="*/ 1229 h 2867"/>
                    <a:gd name="T86" fmla="*/ 205 w 3072"/>
                    <a:gd name="T87" fmla="*/ 2662 h 2867"/>
                    <a:gd name="T88" fmla="*/ 102 w 3072"/>
                    <a:gd name="T89" fmla="*/ 2662 h 2867"/>
                    <a:gd name="T90" fmla="*/ 0 w 3072"/>
                    <a:gd name="T91" fmla="*/ 2765 h 2867"/>
                    <a:gd name="T92" fmla="*/ 102 w 3072"/>
                    <a:gd name="T93" fmla="*/ 2867 h 2867"/>
                    <a:gd name="T94" fmla="*/ 2970 w 3072"/>
                    <a:gd name="T95" fmla="*/ 2867 h 2867"/>
                    <a:gd name="T96" fmla="*/ 3072 w 3072"/>
                    <a:gd name="T97" fmla="*/ 2765 h 2867"/>
                    <a:gd name="T98" fmla="*/ 2970 w 3072"/>
                    <a:gd name="T99" fmla="*/ 2662 h 2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072" h="2867">
                      <a:moveTo>
                        <a:pt x="205" y="717"/>
                      </a:moveTo>
                      <a:cubicBezTo>
                        <a:pt x="205" y="676"/>
                        <a:pt x="246" y="614"/>
                        <a:pt x="307" y="614"/>
                      </a:cubicBezTo>
                      <a:cubicBezTo>
                        <a:pt x="348" y="614"/>
                        <a:pt x="348" y="614"/>
                        <a:pt x="348" y="614"/>
                      </a:cubicBezTo>
                      <a:cubicBezTo>
                        <a:pt x="1024" y="143"/>
                        <a:pt x="1024" y="143"/>
                        <a:pt x="1024" y="143"/>
                      </a:cubicBezTo>
                      <a:cubicBezTo>
                        <a:pt x="1024" y="123"/>
                        <a:pt x="1024" y="123"/>
                        <a:pt x="1024" y="123"/>
                      </a:cubicBezTo>
                      <a:cubicBezTo>
                        <a:pt x="1024" y="61"/>
                        <a:pt x="1065" y="0"/>
                        <a:pt x="1126" y="0"/>
                      </a:cubicBezTo>
                      <a:cubicBezTo>
                        <a:pt x="1188" y="0"/>
                        <a:pt x="1229" y="61"/>
                        <a:pt x="1229" y="102"/>
                      </a:cubicBezTo>
                      <a:cubicBezTo>
                        <a:pt x="1229" y="123"/>
                        <a:pt x="1229" y="123"/>
                        <a:pt x="1229" y="123"/>
                      </a:cubicBezTo>
                      <a:cubicBezTo>
                        <a:pt x="1905" y="635"/>
                        <a:pt x="1905" y="635"/>
                        <a:pt x="1905" y="635"/>
                      </a:cubicBezTo>
                      <a:cubicBezTo>
                        <a:pt x="1987" y="635"/>
                        <a:pt x="1987" y="635"/>
                        <a:pt x="1987" y="635"/>
                      </a:cubicBezTo>
                      <a:cubicBezTo>
                        <a:pt x="2662" y="123"/>
                        <a:pt x="2662" y="123"/>
                        <a:pt x="2662" y="123"/>
                      </a:cubicBezTo>
                      <a:cubicBezTo>
                        <a:pt x="2662" y="102"/>
                        <a:pt x="2662" y="102"/>
                        <a:pt x="2662" y="102"/>
                      </a:cubicBezTo>
                      <a:cubicBezTo>
                        <a:pt x="2662" y="61"/>
                        <a:pt x="2703" y="0"/>
                        <a:pt x="2765" y="0"/>
                      </a:cubicBezTo>
                      <a:cubicBezTo>
                        <a:pt x="2826" y="0"/>
                        <a:pt x="2867" y="61"/>
                        <a:pt x="2867" y="102"/>
                      </a:cubicBezTo>
                      <a:cubicBezTo>
                        <a:pt x="2867" y="164"/>
                        <a:pt x="2826" y="205"/>
                        <a:pt x="2765" y="205"/>
                      </a:cubicBezTo>
                      <a:cubicBezTo>
                        <a:pt x="2724" y="205"/>
                        <a:pt x="2724" y="205"/>
                        <a:pt x="2724" y="205"/>
                      </a:cubicBezTo>
                      <a:cubicBezTo>
                        <a:pt x="2048" y="717"/>
                        <a:pt x="2048" y="717"/>
                        <a:pt x="2048" y="717"/>
                      </a:cubicBezTo>
                      <a:cubicBezTo>
                        <a:pt x="2048" y="737"/>
                        <a:pt x="2048" y="737"/>
                        <a:pt x="2048" y="737"/>
                      </a:cubicBezTo>
                      <a:cubicBezTo>
                        <a:pt x="2048" y="778"/>
                        <a:pt x="2007" y="819"/>
                        <a:pt x="1946" y="819"/>
                      </a:cubicBezTo>
                      <a:cubicBezTo>
                        <a:pt x="1884" y="819"/>
                        <a:pt x="1843" y="778"/>
                        <a:pt x="1843" y="717"/>
                      </a:cubicBezTo>
                      <a:cubicBezTo>
                        <a:pt x="1843" y="696"/>
                        <a:pt x="1843" y="696"/>
                        <a:pt x="1843" y="696"/>
                      </a:cubicBezTo>
                      <a:cubicBezTo>
                        <a:pt x="1167" y="205"/>
                        <a:pt x="1167" y="205"/>
                        <a:pt x="1167" y="205"/>
                      </a:cubicBezTo>
                      <a:cubicBezTo>
                        <a:pt x="1126" y="205"/>
                        <a:pt x="1126" y="205"/>
                        <a:pt x="1126" y="205"/>
                      </a:cubicBezTo>
                      <a:cubicBezTo>
                        <a:pt x="1106" y="205"/>
                        <a:pt x="1106" y="205"/>
                        <a:pt x="1106" y="205"/>
                      </a:cubicBezTo>
                      <a:cubicBezTo>
                        <a:pt x="410" y="717"/>
                        <a:pt x="410" y="717"/>
                        <a:pt x="410" y="717"/>
                      </a:cubicBezTo>
                      <a:cubicBezTo>
                        <a:pt x="410" y="778"/>
                        <a:pt x="369" y="819"/>
                        <a:pt x="307" y="819"/>
                      </a:cubicBezTo>
                      <a:cubicBezTo>
                        <a:pt x="246" y="819"/>
                        <a:pt x="205" y="778"/>
                        <a:pt x="205" y="717"/>
                      </a:cubicBezTo>
                      <a:close/>
                      <a:moveTo>
                        <a:pt x="2970" y="2662"/>
                      </a:moveTo>
                      <a:cubicBezTo>
                        <a:pt x="2867" y="2662"/>
                        <a:pt x="2867" y="2662"/>
                        <a:pt x="2867" y="2662"/>
                      </a:cubicBezTo>
                      <a:cubicBezTo>
                        <a:pt x="2867" y="819"/>
                        <a:pt x="2867" y="819"/>
                        <a:pt x="2867" y="819"/>
                      </a:cubicBezTo>
                      <a:cubicBezTo>
                        <a:pt x="2662" y="819"/>
                        <a:pt x="2662" y="819"/>
                        <a:pt x="2662" y="819"/>
                      </a:cubicBezTo>
                      <a:cubicBezTo>
                        <a:pt x="2662" y="2662"/>
                        <a:pt x="2662" y="2662"/>
                        <a:pt x="2662" y="2662"/>
                      </a:cubicBezTo>
                      <a:cubicBezTo>
                        <a:pt x="2048" y="2662"/>
                        <a:pt x="2048" y="2662"/>
                        <a:pt x="2048" y="2662"/>
                      </a:cubicBezTo>
                      <a:cubicBezTo>
                        <a:pt x="2048" y="1229"/>
                        <a:pt x="2048" y="1229"/>
                        <a:pt x="2048" y="1229"/>
                      </a:cubicBezTo>
                      <a:cubicBezTo>
                        <a:pt x="1843" y="1229"/>
                        <a:pt x="1843" y="1229"/>
                        <a:pt x="1843" y="1229"/>
                      </a:cubicBezTo>
                      <a:cubicBezTo>
                        <a:pt x="1843" y="2662"/>
                        <a:pt x="1843" y="2662"/>
                        <a:pt x="1843" y="2662"/>
                      </a:cubicBezTo>
                      <a:cubicBezTo>
                        <a:pt x="1229" y="2662"/>
                        <a:pt x="1229" y="2662"/>
                        <a:pt x="1229" y="2662"/>
                      </a:cubicBezTo>
                      <a:cubicBezTo>
                        <a:pt x="1229" y="819"/>
                        <a:pt x="1229" y="819"/>
                        <a:pt x="1229" y="819"/>
                      </a:cubicBezTo>
                      <a:cubicBezTo>
                        <a:pt x="1024" y="819"/>
                        <a:pt x="1024" y="819"/>
                        <a:pt x="1024" y="819"/>
                      </a:cubicBezTo>
                      <a:cubicBezTo>
                        <a:pt x="1024" y="2662"/>
                        <a:pt x="1024" y="2662"/>
                        <a:pt x="1024" y="2662"/>
                      </a:cubicBezTo>
                      <a:cubicBezTo>
                        <a:pt x="410" y="2662"/>
                        <a:pt x="410" y="2662"/>
                        <a:pt x="410" y="2662"/>
                      </a:cubicBezTo>
                      <a:cubicBezTo>
                        <a:pt x="410" y="1229"/>
                        <a:pt x="410" y="1229"/>
                        <a:pt x="410" y="1229"/>
                      </a:cubicBezTo>
                      <a:cubicBezTo>
                        <a:pt x="205" y="1229"/>
                        <a:pt x="205" y="1229"/>
                        <a:pt x="205" y="1229"/>
                      </a:cubicBezTo>
                      <a:cubicBezTo>
                        <a:pt x="205" y="2662"/>
                        <a:pt x="205" y="2662"/>
                        <a:pt x="205" y="2662"/>
                      </a:cubicBezTo>
                      <a:cubicBezTo>
                        <a:pt x="102" y="2662"/>
                        <a:pt x="102" y="2662"/>
                        <a:pt x="102" y="2662"/>
                      </a:cubicBezTo>
                      <a:cubicBezTo>
                        <a:pt x="41" y="2662"/>
                        <a:pt x="0" y="2703"/>
                        <a:pt x="0" y="2765"/>
                      </a:cubicBezTo>
                      <a:cubicBezTo>
                        <a:pt x="0" y="2826"/>
                        <a:pt x="41" y="2867"/>
                        <a:pt x="102" y="2867"/>
                      </a:cubicBezTo>
                      <a:cubicBezTo>
                        <a:pt x="2970" y="2867"/>
                        <a:pt x="2970" y="2867"/>
                        <a:pt x="2970" y="2867"/>
                      </a:cubicBezTo>
                      <a:cubicBezTo>
                        <a:pt x="3031" y="2867"/>
                        <a:pt x="3072" y="2826"/>
                        <a:pt x="3072" y="2765"/>
                      </a:cubicBezTo>
                      <a:cubicBezTo>
                        <a:pt x="3072" y="2703"/>
                        <a:pt x="3031" y="2662"/>
                        <a:pt x="2970" y="2662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176831" y="2473742"/>
                <a:ext cx="2088500" cy="551244"/>
                <a:chOff x="47624" y="4816876"/>
                <a:chExt cx="1714518" cy="551244"/>
              </a:xfrm>
            </p:grpSpPr>
            <p:sp>
              <p:nvSpPr>
                <p:cNvPr id="78" name="直角三角形 77"/>
                <p:cNvSpPr/>
                <p:nvPr/>
              </p:nvSpPr>
              <p:spPr>
                <a:xfrm rot="16200000" flipH="1">
                  <a:off x="41676" y="5270094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79" name="组合 78"/>
                <p:cNvGrpSpPr/>
                <p:nvPr/>
              </p:nvGrpSpPr>
              <p:grpSpPr>
                <a:xfrm>
                  <a:off x="47624" y="4816876"/>
                  <a:ext cx="1714518" cy="447270"/>
                  <a:chOff x="47624" y="4054876"/>
                  <a:chExt cx="1714518" cy="447270"/>
                </a:xfrm>
              </p:grpSpPr>
              <p:sp>
                <p:nvSpPr>
                  <p:cNvPr id="81" name="五边形 80"/>
                  <p:cNvSpPr/>
                  <p:nvPr/>
                </p:nvSpPr>
                <p:spPr>
                  <a:xfrm>
                    <a:off x="47624" y="4054876"/>
                    <a:ext cx="1675690" cy="447270"/>
                  </a:xfrm>
                  <a:prstGeom prst="homePlate">
                    <a:avLst/>
                  </a:prstGeom>
                  <a:solidFill>
                    <a:srgbClr val="00B050"/>
                  </a:solidFill>
                  <a:ln>
                    <a:noFill/>
                  </a:ln>
                  <a:effectLst>
                    <a:outerShdw blurRad="63500" dist="38100" dir="2700000" algn="tl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2" name="矩形 81"/>
                  <p:cNvSpPr/>
                  <p:nvPr/>
                </p:nvSpPr>
                <p:spPr>
                  <a:xfrm>
                    <a:off x="432344" y="4090373"/>
                    <a:ext cx="1329798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方正粗黑宋简体" panose="02000000000000000000" pitchFamily="2" charset="-122"/>
                        <a:ea typeface="方正粗黑宋简体" panose="02000000000000000000" pitchFamily="2" charset="-122"/>
                        <a:cs typeface="+mn-ea"/>
                        <a:sym typeface="+mn-lt"/>
                      </a:rPr>
                      <a:t>实验创新点</a:t>
                    </a:r>
                    <a:endPara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80" name="Freeform 5"/>
                <p:cNvSpPr>
                  <a:spLocks noEditPoints="1"/>
                </p:cNvSpPr>
                <p:nvPr/>
              </p:nvSpPr>
              <p:spPr bwMode="auto">
                <a:xfrm>
                  <a:off x="113500" y="4831107"/>
                  <a:ext cx="283370" cy="368578"/>
                </a:xfrm>
                <a:custGeom>
                  <a:avLst/>
                  <a:gdLst>
                    <a:gd name="T0" fmla="*/ 1767 w 2867"/>
                    <a:gd name="T1" fmla="*/ 287 h 2867"/>
                    <a:gd name="T2" fmla="*/ 1327 w 2867"/>
                    <a:gd name="T3" fmla="*/ 213 h 2867"/>
                    <a:gd name="T4" fmla="*/ 0 w 2867"/>
                    <a:gd name="T5" fmla="*/ 1540 h 2867"/>
                    <a:gd name="T6" fmla="*/ 1327 w 2867"/>
                    <a:gd name="T7" fmla="*/ 2867 h 2867"/>
                    <a:gd name="T8" fmla="*/ 2654 w 2867"/>
                    <a:gd name="T9" fmla="*/ 1540 h 2867"/>
                    <a:gd name="T10" fmla="*/ 2582 w 2867"/>
                    <a:gd name="T11" fmla="*/ 1105 h 2867"/>
                    <a:gd name="T12" fmla="*/ 2403 w 2867"/>
                    <a:gd name="T13" fmla="*/ 1284 h 2867"/>
                    <a:gd name="T14" fmla="*/ 2433 w 2867"/>
                    <a:gd name="T15" fmla="*/ 1540 h 2867"/>
                    <a:gd name="T16" fmla="*/ 1327 w 2867"/>
                    <a:gd name="T17" fmla="*/ 2646 h 2867"/>
                    <a:gd name="T18" fmla="*/ 221 w 2867"/>
                    <a:gd name="T19" fmla="*/ 1540 h 2867"/>
                    <a:gd name="T20" fmla="*/ 1327 w 2867"/>
                    <a:gd name="T21" fmla="*/ 434 h 2867"/>
                    <a:gd name="T22" fmla="*/ 1589 w 2867"/>
                    <a:gd name="T23" fmla="*/ 465 h 2867"/>
                    <a:gd name="T24" fmla="*/ 1767 w 2867"/>
                    <a:gd name="T25" fmla="*/ 287 h 2867"/>
                    <a:gd name="T26" fmla="*/ 2387 w 2867"/>
                    <a:gd name="T27" fmla="*/ 180 h 2867"/>
                    <a:gd name="T28" fmla="*/ 2408 w 2867"/>
                    <a:gd name="T29" fmla="*/ 426 h 2867"/>
                    <a:gd name="T30" fmla="*/ 2445 w 2867"/>
                    <a:gd name="T31" fmla="*/ 462 h 2867"/>
                    <a:gd name="T32" fmla="*/ 2836 w 2867"/>
                    <a:gd name="T33" fmla="*/ 496 h 2867"/>
                    <a:gd name="T34" fmla="*/ 2867 w 2867"/>
                    <a:gd name="T35" fmla="*/ 502 h 2867"/>
                    <a:gd name="T36" fmla="*/ 2849 w 2867"/>
                    <a:gd name="T37" fmla="*/ 524 h 2867"/>
                    <a:gd name="T38" fmla="*/ 2370 w 2867"/>
                    <a:gd name="T39" fmla="*/ 1005 h 2867"/>
                    <a:gd name="T40" fmla="*/ 2322 w 2867"/>
                    <a:gd name="T41" fmla="*/ 1023 h 2867"/>
                    <a:gd name="T42" fmla="*/ 2070 w 2867"/>
                    <a:gd name="T43" fmla="*/ 999 h 2867"/>
                    <a:gd name="T44" fmla="*/ 2022 w 2867"/>
                    <a:gd name="T45" fmla="*/ 1016 h 2867"/>
                    <a:gd name="T46" fmla="*/ 1593 w 2867"/>
                    <a:gd name="T47" fmla="*/ 1445 h 2867"/>
                    <a:gd name="T48" fmla="*/ 1465 w 2867"/>
                    <a:gd name="T49" fmla="*/ 1484 h 2867"/>
                    <a:gd name="T50" fmla="*/ 1406 w 2867"/>
                    <a:gd name="T51" fmla="*/ 1298 h 2867"/>
                    <a:gd name="T52" fmla="*/ 1433 w 2867"/>
                    <a:gd name="T53" fmla="*/ 1270 h 2867"/>
                    <a:gd name="T54" fmla="*/ 1850 w 2867"/>
                    <a:gd name="T55" fmla="*/ 853 h 2867"/>
                    <a:gd name="T56" fmla="*/ 1871 w 2867"/>
                    <a:gd name="T57" fmla="*/ 796 h 2867"/>
                    <a:gd name="T58" fmla="*/ 1847 w 2867"/>
                    <a:gd name="T59" fmla="*/ 541 h 2867"/>
                    <a:gd name="T60" fmla="*/ 1859 w 2867"/>
                    <a:gd name="T61" fmla="*/ 507 h 2867"/>
                    <a:gd name="T62" fmla="*/ 2360 w 2867"/>
                    <a:gd name="T63" fmla="*/ 6 h 2867"/>
                    <a:gd name="T64" fmla="*/ 2370 w 2867"/>
                    <a:gd name="T65" fmla="*/ 0 h 2867"/>
                    <a:gd name="T66" fmla="*/ 2387 w 2867"/>
                    <a:gd name="T67" fmla="*/ 180 h 2867"/>
                    <a:gd name="T68" fmla="*/ 1880 w 2867"/>
                    <a:gd name="T69" fmla="*/ 1540 h 2867"/>
                    <a:gd name="T70" fmla="*/ 1327 w 2867"/>
                    <a:gd name="T71" fmla="*/ 2093 h 2867"/>
                    <a:gd name="T72" fmla="*/ 774 w 2867"/>
                    <a:gd name="T73" fmla="*/ 1540 h 2867"/>
                    <a:gd name="T74" fmla="*/ 1327 w 2867"/>
                    <a:gd name="T75" fmla="*/ 987 h 2867"/>
                    <a:gd name="T76" fmla="*/ 1460 w 2867"/>
                    <a:gd name="T77" fmla="*/ 1003 h 2867"/>
                    <a:gd name="T78" fmla="*/ 1378 w 2867"/>
                    <a:gd name="T79" fmla="*/ 1085 h 2867"/>
                    <a:gd name="T80" fmla="*/ 1244 w 2867"/>
                    <a:gd name="T81" fmla="*/ 1219 h 2867"/>
                    <a:gd name="T82" fmla="*/ 995 w 2867"/>
                    <a:gd name="T83" fmla="*/ 1540 h 2867"/>
                    <a:gd name="T84" fmla="*/ 1327 w 2867"/>
                    <a:gd name="T85" fmla="*/ 1872 h 2867"/>
                    <a:gd name="T86" fmla="*/ 1653 w 2867"/>
                    <a:gd name="T87" fmla="*/ 1602 h 2867"/>
                    <a:gd name="T88" fmla="*/ 1773 w 2867"/>
                    <a:gd name="T89" fmla="*/ 1482 h 2867"/>
                    <a:gd name="T90" fmla="*/ 1861 w 2867"/>
                    <a:gd name="T91" fmla="*/ 1394 h 2867"/>
                    <a:gd name="T92" fmla="*/ 1880 w 2867"/>
                    <a:gd name="T93" fmla="*/ 1540 h 2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867" h="2867">
                      <a:moveTo>
                        <a:pt x="1767" y="287"/>
                      </a:moveTo>
                      <a:cubicBezTo>
                        <a:pt x="1629" y="239"/>
                        <a:pt x="1481" y="213"/>
                        <a:pt x="1327" y="213"/>
                      </a:cubicBezTo>
                      <a:cubicBezTo>
                        <a:pt x="594" y="213"/>
                        <a:pt x="0" y="807"/>
                        <a:pt x="0" y="1540"/>
                      </a:cubicBezTo>
                      <a:cubicBezTo>
                        <a:pt x="0" y="2273"/>
                        <a:pt x="594" y="2867"/>
                        <a:pt x="1327" y="2867"/>
                      </a:cubicBezTo>
                      <a:cubicBezTo>
                        <a:pt x="2060" y="2867"/>
                        <a:pt x="2654" y="2273"/>
                        <a:pt x="2654" y="1540"/>
                      </a:cubicBezTo>
                      <a:cubicBezTo>
                        <a:pt x="2654" y="1388"/>
                        <a:pt x="2629" y="1241"/>
                        <a:pt x="2582" y="1105"/>
                      </a:cubicBezTo>
                      <a:cubicBezTo>
                        <a:pt x="2522" y="1165"/>
                        <a:pt x="2463" y="1224"/>
                        <a:pt x="2403" y="1284"/>
                      </a:cubicBezTo>
                      <a:cubicBezTo>
                        <a:pt x="2423" y="1366"/>
                        <a:pt x="2433" y="1452"/>
                        <a:pt x="2433" y="1540"/>
                      </a:cubicBezTo>
                      <a:cubicBezTo>
                        <a:pt x="2433" y="2151"/>
                        <a:pt x="1938" y="2646"/>
                        <a:pt x="1327" y="2646"/>
                      </a:cubicBezTo>
                      <a:cubicBezTo>
                        <a:pt x="716" y="2646"/>
                        <a:pt x="221" y="2151"/>
                        <a:pt x="221" y="1540"/>
                      </a:cubicBezTo>
                      <a:cubicBezTo>
                        <a:pt x="221" y="929"/>
                        <a:pt x="716" y="434"/>
                        <a:pt x="1327" y="434"/>
                      </a:cubicBezTo>
                      <a:cubicBezTo>
                        <a:pt x="1417" y="434"/>
                        <a:pt x="1505" y="445"/>
                        <a:pt x="1589" y="465"/>
                      </a:cubicBezTo>
                      <a:cubicBezTo>
                        <a:pt x="1648" y="406"/>
                        <a:pt x="1707" y="346"/>
                        <a:pt x="1767" y="287"/>
                      </a:cubicBezTo>
                      <a:close/>
                      <a:moveTo>
                        <a:pt x="2387" y="180"/>
                      </a:moveTo>
                      <a:cubicBezTo>
                        <a:pt x="2394" y="262"/>
                        <a:pt x="2403" y="344"/>
                        <a:pt x="2408" y="426"/>
                      </a:cubicBezTo>
                      <a:cubicBezTo>
                        <a:pt x="2410" y="452"/>
                        <a:pt x="2420" y="460"/>
                        <a:pt x="2445" y="462"/>
                      </a:cubicBezTo>
                      <a:cubicBezTo>
                        <a:pt x="2575" y="472"/>
                        <a:pt x="2706" y="484"/>
                        <a:pt x="2836" y="496"/>
                      </a:cubicBezTo>
                      <a:cubicBezTo>
                        <a:pt x="2847" y="497"/>
                        <a:pt x="2858" y="494"/>
                        <a:pt x="2867" y="502"/>
                      </a:cubicBezTo>
                      <a:cubicBezTo>
                        <a:pt x="2865" y="513"/>
                        <a:pt x="2856" y="518"/>
                        <a:pt x="2849" y="524"/>
                      </a:cubicBezTo>
                      <a:cubicBezTo>
                        <a:pt x="2690" y="684"/>
                        <a:pt x="2529" y="844"/>
                        <a:pt x="2370" y="1005"/>
                      </a:cubicBezTo>
                      <a:cubicBezTo>
                        <a:pt x="2356" y="1019"/>
                        <a:pt x="2342" y="1025"/>
                        <a:pt x="2322" y="1023"/>
                      </a:cubicBezTo>
                      <a:cubicBezTo>
                        <a:pt x="2238" y="1014"/>
                        <a:pt x="2154" y="1008"/>
                        <a:pt x="2070" y="999"/>
                      </a:cubicBezTo>
                      <a:cubicBezTo>
                        <a:pt x="2049" y="997"/>
                        <a:pt x="2036" y="1001"/>
                        <a:pt x="2022" y="1016"/>
                      </a:cubicBezTo>
                      <a:cubicBezTo>
                        <a:pt x="1805" y="1233"/>
                        <a:pt x="1810" y="1228"/>
                        <a:pt x="1593" y="1445"/>
                      </a:cubicBezTo>
                      <a:cubicBezTo>
                        <a:pt x="1557" y="1482"/>
                        <a:pt x="1516" y="1500"/>
                        <a:pt x="1465" y="1484"/>
                      </a:cubicBezTo>
                      <a:cubicBezTo>
                        <a:pt x="1384" y="1460"/>
                        <a:pt x="1354" y="1364"/>
                        <a:pt x="1406" y="1298"/>
                      </a:cubicBezTo>
                      <a:cubicBezTo>
                        <a:pt x="1414" y="1288"/>
                        <a:pt x="1423" y="1279"/>
                        <a:pt x="1433" y="1270"/>
                      </a:cubicBezTo>
                      <a:cubicBezTo>
                        <a:pt x="1645" y="1057"/>
                        <a:pt x="1637" y="1065"/>
                        <a:pt x="1850" y="853"/>
                      </a:cubicBezTo>
                      <a:cubicBezTo>
                        <a:pt x="1867" y="836"/>
                        <a:pt x="1874" y="821"/>
                        <a:pt x="1871" y="796"/>
                      </a:cubicBezTo>
                      <a:cubicBezTo>
                        <a:pt x="1861" y="712"/>
                        <a:pt x="1855" y="626"/>
                        <a:pt x="1847" y="541"/>
                      </a:cubicBezTo>
                      <a:cubicBezTo>
                        <a:pt x="1846" y="527"/>
                        <a:pt x="1849" y="517"/>
                        <a:pt x="1859" y="507"/>
                      </a:cubicBezTo>
                      <a:cubicBezTo>
                        <a:pt x="2026" y="340"/>
                        <a:pt x="2193" y="173"/>
                        <a:pt x="2360" y="6"/>
                      </a:cubicBezTo>
                      <a:cubicBezTo>
                        <a:pt x="2361" y="5"/>
                        <a:pt x="2364" y="4"/>
                        <a:pt x="2370" y="0"/>
                      </a:cubicBezTo>
                      <a:cubicBezTo>
                        <a:pt x="2376" y="62"/>
                        <a:pt x="2382" y="121"/>
                        <a:pt x="2387" y="180"/>
                      </a:cubicBezTo>
                      <a:close/>
                      <a:moveTo>
                        <a:pt x="1880" y="1540"/>
                      </a:moveTo>
                      <a:cubicBezTo>
                        <a:pt x="1880" y="1845"/>
                        <a:pt x="1633" y="2093"/>
                        <a:pt x="1327" y="2093"/>
                      </a:cubicBezTo>
                      <a:cubicBezTo>
                        <a:pt x="1022" y="2093"/>
                        <a:pt x="774" y="1845"/>
                        <a:pt x="774" y="1540"/>
                      </a:cubicBezTo>
                      <a:cubicBezTo>
                        <a:pt x="774" y="1234"/>
                        <a:pt x="1022" y="987"/>
                        <a:pt x="1327" y="987"/>
                      </a:cubicBezTo>
                      <a:cubicBezTo>
                        <a:pt x="1373" y="987"/>
                        <a:pt x="1417" y="992"/>
                        <a:pt x="1460" y="1003"/>
                      </a:cubicBezTo>
                      <a:cubicBezTo>
                        <a:pt x="1432" y="1030"/>
                        <a:pt x="1405" y="1057"/>
                        <a:pt x="1378" y="1085"/>
                      </a:cubicBezTo>
                      <a:cubicBezTo>
                        <a:pt x="1333" y="1129"/>
                        <a:pt x="1288" y="1174"/>
                        <a:pt x="1244" y="1219"/>
                      </a:cubicBezTo>
                      <a:cubicBezTo>
                        <a:pt x="1101" y="1256"/>
                        <a:pt x="995" y="1385"/>
                        <a:pt x="995" y="1540"/>
                      </a:cubicBezTo>
                      <a:cubicBezTo>
                        <a:pt x="995" y="1723"/>
                        <a:pt x="1144" y="1872"/>
                        <a:pt x="1327" y="1872"/>
                      </a:cubicBezTo>
                      <a:cubicBezTo>
                        <a:pt x="1489" y="1872"/>
                        <a:pt x="1624" y="1756"/>
                        <a:pt x="1653" y="1602"/>
                      </a:cubicBezTo>
                      <a:cubicBezTo>
                        <a:pt x="1693" y="1562"/>
                        <a:pt x="1733" y="1522"/>
                        <a:pt x="1773" y="1482"/>
                      </a:cubicBezTo>
                      <a:cubicBezTo>
                        <a:pt x="1803" y="1452"/>
                        <a:pt x="1830" y="1425"/>
                        <a:pt x="1861" y="1394"/>
                      </a:cubicBezTo>
                      <a:cubicBezTo>
                        <a:pt x="1873" y="1441"/>
                        <a:pt x="1880" y="1489"/>
                        <a:pt x="1880" y="15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7" name="直角三角形 76"/>
              <p:cNvSpPr/>
              <p:nvPr/>
            </p:nvSpPr>
            <p:spPr>
              <a:xfrm rot="16200000" flipH="1">
                <a:off x="176887" y="2228635"/>
                <a:ext cx="103975" cy="104082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0" name="五边形 69"/>
            <p:cNvSpPr/>
            <p:nvPr/>
          </p:nvSpPr>
          <p:spPr>
            <a:xfrm>
              <a:off x="107604" y="1663965"/>
              <a:ext cx="1957272" cy="447270"/>
            </a:xfrm>
            <a:prstGeom prst="homePlate">
              <a:avLst/>
            </a:prstGeom>
            <a:solidFill>
              <a:srgbClr val="E3E7EC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42658" y="1695613"/>
              <a:ext cx="12105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实验效果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2" name="Freeform 5"/>
            <p:cNvSpPr>
              <a:spLocks noEditPoints="1"/>
            </p:cNvSpPr>
            <p:nvPr/>
          </p:nvSpPr>
          <p:spPr bwMode="auto">
            <a:xfrm>
              <a:off x="294293" y="1779912"/>
              <a:ext cx="181310" cy="186239"/>
            </a:xfrm>
            <a:custGeom>
              <a:avLst/>
              <a:gdLst>
                <a:gd name="T0" fmla="*/ 1270 w 1270"/>
                <a:gd name="T1" fmla="*/ 560 h 1269"/>
                <a:gd name="T2" fmla="*/ 711 w 1270"/>
                <a:gd name="T3" fmla="*/ 0 h 1269"/>
                <a:gd name="T4" fmla="*/ 711 w 1270"/>
                <a:gd name="T5" fmla="*/ 117 h 1269"/>
                <a:gd name="T6" fmla="*/ 561 w 1270"/>
                <a:gd name="T7" fmla="*/ 117 h 1269"/>
                <a:gd name="T8" fmla="*/ 561 w 1270"/>
                <a:gd name="T9" fmla="*/ 0 h 1269"/>
                <a:gd name="T10" fmla="*/ 0 w 1270"/>
                <a:gd name="T11" fmla="*/ 560 h 1269"/>
                <a:gd name="T12" fmla="*/ 118 w 1270"/>
                <a:gd name="T13" fmla="*/ 560 h 1269"/>
                <a:gd name="T14" fmla="*/ 118 w 1270"/>
                <a:gd name="T15" fmla="*/ 710 h 1269"/>
                <a:gd name="T16" fmla="*/ 1 w 1270"/>
                <a:gd name="T17" fmla="*/ 710 h 1269"/>
                <a:gd name="T18" fmla="*/ 561 w 1270"/>
                <a:gd name="T19" fmla="*/ 1269 h 1269"/>
                <a:gd name="T20" fmla="*/ 561 w 1270"/>
                <a:gd name="T21" fmla="*/ 1153 h 1269"/>
                <a:gd name="T22" fmla="*/ 711 w 1270"/>
                <a:gd name="T23" fmla="*/ 1153 h 1269"/>
                <a:gd name="T24" fmla="*/ 711 w 1270"/>
                <a:gd name="T25" fmla="*/ 1269 h 1269"/>
                <a:gd name="T26" fmla="*/ 1270 w 1270"/>
                <a:gd name="T27" fmla="*/ 710 h 1269"/>
                <a:gd name="T28" fmla="*/ 1154 w 1270"/>
                <a:gd name="T29" fmla="*/ 710 h 1269"/>
                <a:gd name="T30" fmla="*/ 1154 w 1270"/>
                <a:gd name="T31" fmla="*/ 560 h 1269"/>
                <a:gd name="T32" fmla="*/ 1270 w 1270"/>
                <a:gd name="T33" fmla="*/ 560 h 1269"/>
                <a:gd name="T34" fmla="*/ 1270 w 1270"/>
                <a:gd name="T35" fmla="*/ 560 h 1269"/>
                <a:gd name="T36" fmla="*/ 635 w 1270"/>
                <a:gd name="T37" fmla="*/ 872 h 1269"/>
                <a:gd name="T38" fmla="*/ 397 w 1270"/>
                <a:gd name="T39" fmla="*/ 634 h 1269"/>
                <a:gd name="T40" fmla="*/ 635 w 1270"/>
                <a:gd name="T41" fmla="*/ 396 h 1269"/>
                <a:gd name="T42" fmla="*/ 873 w 1270"/>
                <a:gd name="T43" fmla="*/ 634 h 1269"/>
                <a:gd name="T44" fmla="*/ 635 w 1270"/>
                <a:gd name="T45" fmla="*/ 872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0" h="1269">
                  <a:moveTo>
                    <a:pt x="1270" y="560"/>
                  </a:moveTo>
                  <a:cubicBezTo>
                    <a:pt x="1236" y="268"/>
                    <a:pt x="1003" y="35"/>
                    <a:pt x="711" y="0"/>
                  </a:cubicBezTo>
                  <a:cubicBezTo>
                    <a:pt x="711" y="117"/>
                    <a:pt x="711" y="117"/>
                    <a:pt x="711" y="117"/>
                  </a:cubicBezTo>
                  <a:cubicBezTo>
                    <a:pt x="561" y="117"/>
                    <a:pt x="561" y="117"/>
                    <a:pt x="561" y="117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268" y="34"/>
                    <a:pt x="35" y="267"/>
                    <a:pt x="0" y="560"/>
                  </a:cubicBezTo>
                  <a:cubicBezTo>
                    <a:pt x="118" y="560"/>
                    <a:pt x="118" y="560"/>
                    <a:pt x="118" y="560"/>
                  </a:cubicBezTo>
                  <a:cubicBezTo>
                    <a:pt x="118" y="710"/>
                    <a:pt x="118" y="710"/>
                    <a:pt x="118" y="710"/>
                  </a:cubicBezTo>
                  <a:cubicBezTo>
                    <a:pt x="1" y="710"/>
                    <a:pt x="1" y="710"/>
                    <a:pt x="1" y="710"/>
                  </a:cubicBezTo>
                  <a:cubicBezTo>
                    <a:pt x="35" y="1002"/>
                    <a:pt x="268" y="1235"/>
                    <a:pt x="561" y="1269"/>
                  </a:cubicBezTo>
                  <a:cubicBezTo>
                    <a:pt x="561" y="1153"/>
                    <a:pt x="561" y="1153"/>
                    <a:pt x="561" y="1153"/>
                  </a:cubicBezTo>
                  <a:cubicBezTo>
                    <a:pt x="711" y="1153"/>
                    <a:pt x="711" y="1153"/>
                    <a:pt x="711" y="1153"/>
                  </a:cubicBezTo>
                  <a:cubicBezTo>
                    <a:pt x="711" y="1269"/>
                    <a:pt x="711" y="1269"/>
                    <a:pt x="711" y="1269"/>
                  </a:cubicBezTo>
                  <a:cubicBezTo>
                    <a:pt x="1003" y="1234"/>
                    <a:pt x="1235" y="1002"/>
                    <a:pt x="1270" y="710"/>
                  </a:cubicBezTo>
                  <a:cubicBezTo>
                    <a:pt x="1154" y="710"/>
                    <a:pt x="1154" y="710"/>
                    <a:pt x="1154" y="710"/>
                  </a:cubicBezTo>
                  <a:cubicBezTo>
                    <a:pt x="1154" y="560"/>
                    <a:pt x="1154" y="560"/>
                    <a:pt x="1154" y="560"/>
                  </a:cubicBezTo>
                  <a:cubicBezTo>
                    <a:pt x="1270" y="560"/>
                    <a:pt x="1270" y="560"/>
                    <a:pt x="1270" y="560"/>
                  </a:cubicBezTo>
                  <a:cubicBezTo>
                    <a:pt x="1270" y="560"/>
                    <a:pt x="1270" y="560"/>
                    <a:pt x="1270" y="560"/>
                  </a:cubicBezTo>
                  <a:close/>
                  <a:moveTo>
                    <a:pt x="635" y="872"/>
                  </a:moveTo>
                  <a:cubicBezTo>
                    <a:pt x="504" y="872"/>
                    <a:pt x="397" y="766"/>
                    <a:pt x="397" y="634"/>
                  </a:cubicBezTo>
                  <a:cubicBezTo>
                    <a:pt x="397" y="503"/>
                    <a:pt x="504" y="396"/>
                    <a:pt x="635" y="396"/>
                  </a:cubicBezTo>
                  <a:cubicBezTo>
                    <a:pt x="766" y="396"/>
                    <a:pt x="873" y="503"/>
                    <a:pt x="873" y="634"/>
                  </a:cubicBezTo>
                  <a:cubicBezTo>
                    <a:pt x="873" y="766"/>
                    <a:pt x="766" y="872"/>
                    <a:pt x="635" y="87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193662" y="1681855"/>
              <a:ext cx="382572" cy="382354"/>
            </a:xfrm>
            <a:custGeom>
              <a:avLst/>
              <a:gdLst>
                <a:gd name="T0" fmla="*/ 1228 w 2456"/>
                <a:gd name="T1" fmla="*/ 0 h 2456"/>
                <a:gd name="T2" fmla="*/ 0 w 2456"/>
                <a:gd name="T3" fmla="*/ 1228 h 2456"/>
                <a:gd name="T4" fmla="*/ 1228 w 2456"/>
                <a:gd name="T5" fmla="*/ 2456 h 2456"/>
                <a:gd name="T6" fmla="*/ 2456 w 2456"/>
                <a:gd name="T7" fmla="*/ 1228 h 2456"/>
                <a:gd name="T8" fmla="*/ 1228 w 2456"/>
                <a:gd name="T9" fmla="*/ 0 h 2456"/>
                <a:gd name="T10" fmla="*/ 2016 w 2456"/>
                <a:gd name="T11" fmla="*/ 1303 h 2456"/>
                <a:gd name="T12" fmla="*/ 1788 w 2456"/>
                <a:gd name="T13" fmla="*/ 1788 h 2456"/>
                <a:gd name="T14" fmla="*/ 1303 w 2456"/>
                <a:gd name="T15" fmla="*/ 2016 h 2456"/>
                <a:gd name="T16" fmla="*/ 1303 w 2456"/>
                <a:gd name="T17" fmla="*/ 2120 h 2456"/>
                <a:gd name="T18" fmla="*/ 1153 w 2456"/>
                <a:gd name="T19" fmla="*/ 2120 h 2456"/>
                <a:gd name="T20" fmla="*/ 1153 w 2456"/>
                <a:gd name="T21" fmla="*/ 2017 h 2456"/>
                <a:gd name="T22" fmla="*/ 666 w 2456"/>
                <a:gd name="T23" fmla="*/ 1788 h 2456"/>
                <a:gd name="T24" fmla="*/ 438 w 2456"/>
                <a:gd name="T25" fmla="*/ 1303 h 2456"/>
                <a:gd name="T26" fmla="*/ 336 w 2456"/>
                <a:gd name="T27" fmla="*/ 1303 h 2456"/>
                <a:gd name="T28" fmla="*/ 336 w 2456"/>
                <a:gd name="T29" fmla="*/ 1153 h 2456"/>
                <a:gd name="T30" fmla="*/ 438 w 2456"/>
                <a:gd name="T31" fmla="*/ 1153 h 2456"/>
                <a:gd name="T32" fmla="*/ 666 w 2456"/>
                <a:gd name="T33" fmla="*/ 667 h 2456"/>
                <a:gd name="T34" fmla="*/ 1153 w 2456"/>
                <a:gd name="T35" fmla="*/ 438 h 2456"/>
                <a:gd name="T36" fmla="*/ 1153 w 2456"/>
                <a:gd name="T37" fmla="*/ 336 h 2456"/>
                <a:gd name="T38" fmla="*/ 1303 w 2456"/>
                <a:gd name="T39" fmla="*/ 336 h 2456"/>
                <a:gd name="T40" fmla="*/ 1303 w 2456"/>
                <a:gd name="T41" fmla="*/ 438 h 2456"/>
                <a:gd name="T42" fmla="*/ 1788 w 2456"/>
                <a:gd name="T43" fmla="*/ 667 h 2456"/>
                <a:gd name="T44" fmla="*/ 2017 w 2456"/>
                <a:gd name="T45" fmla="*/ 1153 h 2456"/>
                <a:gd name="T46" fmla="*/ 2120 w 2456"/>
                <a:gd name="T47" fmla="*/ 1153 h 2456"/>
                <a:gd name="T48" fmla="*/ 2120 w 2456"/>
                <a:gd name="T49" fmla="*/ 1303 h 2456"/>
                <a:gd name="T50" fmla="*/ 2016 w 2456"/>
                <a:gd name="T51" fmla="*/ 1303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6" h="2456">
                  <a:moveTo>
                    <a:pt x="1228" y="0"/>
                  </a:moveTo>
                  <a:cubicBezTo>
                    <a:pt x="550" y="0"/>
                    <a:pt x="0" y="550"/>
                    <a:pt x="0" y="1228"/>
                  </a:cubicBezTo>
                  <a:cubicBezTo>
                    <a:pt x="0" y="1906"/>
                    <a:pt x="550" y="2456"/>
                    <a:pt x="1228" y="2456"/>
                  </a:cubicBezTo>
                  <a:cubicBezTo>
                    <a:pt x="1906" y="2456"/>
                    <a:pt x="2456" y="1906"/>
                    <a:pt x="2456" y="1228"/>
                  </a:cubicBezTo>
                  <a:cubicBezTo>
                    <a:pt x="2456" y="550"/>
                    <a:pt x="1906" y="0"/>
                    <a:pt x="1228" y="0"/>
                  </a:cubicBezTo>
                  <a:close/>
                  <a:moveTo>
                    <a:pt x="2016" y="1303"/>
                  </a:moveTo>
                  <a:cubicBezTo>
                    <a:pt x="1999" y="1486"/>
                    <a:pt x="1919" y="1656"/>
                    <a:pt x="1788" y="1788"/>
                  </a:cubicBezTo>
                  <a:cubicBezTo>
                    <a:pt x="1656" y="1920"/>
                    <a:pt x="1486" y="1999"/>
                    <a:pt x="1303" y="2016"/>
                  </a:cubicBezTo>
                  <a:cubicBezTo>
                    <a:pt x="1303" y="2120"/>
                    <a:pt x="1303" y="2120"/>
                    <a:pt x="1303" y="2120"/>
                  </a:cubicBezTo>
                  <a:cubicBezTo>
                    <a:pt x="1153" y="2120"/>
                    <a:pt x="1153" y="2120"/>
                    <a:pt x="1153" y="2120"/>
                  </a:cubicBezTo>
                  <a:cubicBezTo>
                    <a:pt x="1153" y="2017"/>
                    <a:pt x="1153" y="2017"/>
                    <a:pt x="1153" y="2017"/>
                  </a:cubicBezTo>
                  <a:cubicBezTo>
                    <a:pt x="969" y="2000"/>
                    <a:pt x="799" y="1920"/>
                    <a:pt x="666" y="1788"/>
                  </a:cubicBezTo>
                  <a:cubicBezTo>
                    <a:pt x="535" y="1656"/>
                    <a:pt x="455" y="1486"/>
                    <a:pt x="438" y="1303"/>
                  </a:cubicBezTo>
                  <a:cubicBezTo>
                    <a:pt x="336" y="1303"/>
                    <a:pt x="336" y="1303"/>
                    <a:pt x="336" y="1303"/>
                  </a:cubicBezTo>
                  <a:cubicBezTo>
                    <a:pt x="336" y="1153"/>
                    <a:pt x="336" y="1153"/>
                    <a:pt x="336" y="1153"/>
                  </a:cubicBezTo>
                  <a:cubicBezTo>
                    <a:pt x="438" y="1153"/>
                    <a:pt x="438" y="1153"/>
                    <a:pt x="438" y="1153"/>
                  </a:cubicBezTo>
                  <a:cubicBezTo>
                    <a:pt x="455" y="969"/>
                    <a:pt x="534" y="799"/>
                    <a:pt x="666" y="667"/>
                  </a:cubicBezTo>
                  <a:cubicBezTo>
                    <a:pt x="799" y="534"/>
                    <a:pt x="969" y="455"/>
                    <a:pt x="1153" y="438"/>
                  </a:cubicBezTo>
                  <a:cubicBezTo>
                    <a:pt x="1153" y="336"/>
                    <a:pt x="1153" y="336"/>
                    <a:pt x="1153" y="336"/>
                  </a:cubicBezTo>
                  <a:cubicBezTo>
                    <a:pt x="1303" y="336"/>
                    <a:pt x="1303" y="336"/>
                    <a:pt x="1303" y="336"/>
                  </a:cubicBezTo>
                  <a:cubicBezTo>
                    <a:pt x="1303" y="438"/>
                    <a:pt x="1303" y="438"/>
                    <a:pt x="1303" y="438"/>
                  </a:cubicBezTo>
                  <a:cubicBezTo>
                    <a:pt x="1486" y="455"/>
                    <a:pt x="1656" y="535"/>
                    <a:pt x="1788" y="667"/>
                  </a:cubicBezTo>
                  <a:cubicBezTo>
                    <a:pt x="1920" y="799"/>
                    <a:pt x="2000" y="969"/>
                    <a:pt x="2017" y="1153"/>
                  </a:cubicBezTo>
                  <a:cubicBezTo>
                    <a:pt x="2120" y="1153"/>
                    <a:pt x="2120" y="1153"/>
                    <a:pt x="2120" y="1153"/>
                  </a:cubicBezTo>
                  <a:cubicBezTo>
                    <a:pt x="2120" y="1303"/>
                    <a:pt x="2120" y="1303"/>
                    <a:pt x="2120" y="1303"/>
                  </a:cubicBezTo>
                  <a:cubicBezTo>
                    <a:pt x="2016" y="1303"/>
                    <a:pt x="2016" y="1303"/>
                    <a:pt x="2016" y="130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29" grpId="0"/>
      <p:bldP spid="30" grpId="0"/>
      <p:bldP spid="26" grpId="0" animBg="1"/>
      <p:bldP spid="37" grpId="0"/>
      <p:bldP spid="38" grpId="0"/>
      <p:bldP spid="34" grpId="0" animBg="1"/>
      <p:bldP spid="45" grpId="0"/>
      <p:bldP spid="46" grpId="0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6400687" y="3144584"/>
            <a:ext cx="9525" cy="95250"/>
          </a:xfrm>
          <a:custGeom>
            <a:avLst/>
            <a:gdLst>
              <a:gd name="connsiteX0" fmla="*/ 7144 w 9525"/>
              <a:gd name="connsiteY0" fmla="*/ 89535 h 95250"/>
              <a:gd name="connsiteX1" fmla="*/ 7144 w 9525"/>
              <a:gd name="connsiteY1" fmla="*/ 7144 h 95250"/>
              <a:gd name="connsiteX2" fmla="*/ 7144 w 9525"/>
              <a:gd name="connsiteY2" fmla="*/ 7144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95250">
                <a:moveTo>
                  <a:pt x="7144" y="89535"/>
                </a:moveTo>
                <a:lnTo>
                  <a:pt x="714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A8CF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6473257" y="88106"/>
            <a:ext cx="9525" cy="3067050"/>
          </a:xfrm>
          <a:custGeom>
            <a:avLst/>
            <a:gdLst>
              <a:gd name="connsiteX0" fmla="*/ 7144 w 9525"/>
              <a:gd name="connsiteY0" fmla="*/ 7144 h 3067050"/>
              <a:gd name="connsiteX1" fmla="*/ 7144 w 9525"/>
              <a:gd name="connsiteY1" fmla="*/ 3063621 h 3067050"/>
              <a:gd name="connsiteX2" fmla="*/ 7144 w 9525"/>
              <a:gd name="connsiteY2" fmla="*/ 3063621 h 3067050"/>
              <a:gd name="connsiteX3" fmla="*/ 7144 w 9525"/>
              <a:gd name="connsiteY3" fmla="*/ 7144 h 3067050"/>
              <a:gd name="connsiteX4" fmla="*/ 7144 w 9525"/>
              <a:gd name="connsiteY4" fmla="*/ 7144 h 306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" h="3067050">
                <a:moveTo>
                  <a:pt x="7144" y="7144"/>
                </a:moveTo>
                <a:lnTo>
                  <a:pt x="7144" y="3063621"/>
                </a:lnTo>
                <a:lnTo>
                  <a:pt x="7144" y="3063621"/>
                </a:lnTo>
                <a:lnTo>
                  <a:pt x="714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D1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6400687" y="3226975"/>
            <a:ext cx="9525" cy="676275"/>
          </a:xfrm>
          <a:custGeom>
            <a:avLst/>
            <a:gdLst>
              <a:gd name="connsiteX0" fmla="*/ 7144 w 9525"/>
              <a:gd name="connsiteY0" fmla="*/ 678275 h 676275"/>
              <a:gd name="connsiteX1" fmla="*/ 7144 w 9525"/>
              <a:gd name="connsiteY1" fmla="*/ 7144 h 676275"/>
              <a:gd name="connsiteX2" fmla="*/ 7144 w 9525"/>
              <a:gd name="connsiteY2" fmla="*/ 678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" h="676275">
                <a:moveTo>
                  <a:pt x="7144" y="678275"/>
                </a:moveTo>
                <a:lnTo>
                  <a:pt x="7144" y="7144"/>
                </a:lnTo>
                <a:lnTo>
                  <a:pt x="7144" y="67827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006031" y="1892362"/>
            <a:ext cx="4493538" cy="1773209"/>
            <a:chOff x="1044301" y="1395682"/>
            <a:chExt cx="4493538" cy="1773209"/>
          </a:xfrm>
        </p:grpSpPr>
        <p:sp>
          <p:nvSpPr>
            <p:cNvPr id="84" name="椭圆 83"/>
            <p:cNvSpPr/>
            <p:nvPr/>
          </p:nvSpPr>
          <p:spPr>
            <a:xfrm>
              <a:off x="3443798" y="1395682"/>
              <a:ext cx="614680" cy="614680"/>
            </a:xfrm>
            <a:prstGeom prst="ellipse">
              <a:avLst/>
            </a:prstGeom>
            <a:solidFill>
              <a:srgbClr val="FFDE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047094" y="1426312"/>
              <a:ext cx="27446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solidFill>
                    <a:srgbClr val="00448F"/>
                  </a:solidFill>
                  <a:cs typeface="+mn-ea"/>
                  <a:sym typeface="+mn-lt"/>
                </a:rPr>
                <a:t>Thanks</a:t>
              </a:r>
              <a:endParaRPr lang="zh-CN" altLang="en-US" sz="6000" b="1" dirty="0">
                <a:solidFill>
                  <a:srgbClr val="00448F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044301" y="2337894"/>
              <a:ext cx="44935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48F"/>
                  </a:solidFill>
                  <a:cs typeface="+mn-ea"/>
                  <a:sym typeface="+mn-lt"/>
                </a:rPr>
                <a:t>感谢您的</a:t>
              </a:r>
              <a:r>
                <a:rPr lang="zh-CN" altLang="en-US" sz="4800" b="1" dirty="0" smtClean="0">
                  <a:solidFill>
                    <a:srgbClr val="00448F"/>
                  </a:solidFill>
                  <a:cs typeface="+mn-ea"/>
                  <a:sym typeface="+mn-lt"/>
                </a:rPr>
                <a:t>观看！</a:t>
              </a:r>
              <a:endParaRPr lang="en-US" altLang="zh-CN" sz="4800" b="1" dirty="0">
                <a:solidFill>
                  <a:srgbClr val="00448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7" name="图形 10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135754" y="88106"/>
            <a:ext cx="1901259" cy="1623026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091508" y="4129955"/>
            <a:ext cx="3351953" cy="1775637"/>
            <a:chOff x="1327" y="2767"/>
            <a:chExt cx="11015" cy="5835"/>
          </a:xfrm>
        </p:grpSpPr>
        <p:sp>
          <p:nvSpPr>
            <p:cNvPr id="19" name="Freeform 5"/>
            <p:cNvSpPr/>
            <p:nvPr/>
          </p:nvSpPr>
          <p:spPr bwMode="auto">
            <a:xfrm>
              <a:off x="1327" y="5166"/>
              <a:ext cx="2517" cy="2237"/>
            </a:xfrm>
            <a:custGeom>
              <a:avLst/>
              <a:gdLst>
                <a:gd name="T0" fmla="*/ 145 w 477"/>
                <a:gd name="T1" fmla="*/ 0 h 423"/>
                <a:gd name="T2" fmla="*/ 331 w 477"/>
                <a:gd name="T3" fmla="*/ 0 h 423"/>
                <a:gd name="T4" fmla="*/ 375 w 477"/>
                <a:gd name="T5" fmla="*/ 25 h 423"/>
                <a:gd name="T6" fmla="*/ 468 w 477"/>
                <a:gd name="T7" fmla="*/ 186 h 423"/>
                <a:gd name="T8" fmla="*/ 468 w 477"/>
                <a:gd name="T9" fmla="*/ 237 h 423"/>
                <a:gd name="T10" fmla="*/ 375 w 477"/>
                <a:gd name="T11" fmla="*/ 398 h 423"/>
                <a:gd name="T12" fmla="*/ 331 w 477"/>
                <a:gd name="T13" fmla="*/ 423 h 423"/>
                <a:gd name="T14" fmla="*/ 146 w 477"/>
                <a:gd name="T15" fmla="*/ 423 h 423"/>
                <a:gd name="T16" fmla="*/ 101 w 477"/>
                <a:gd name="T17" fmla="*/ 398 h 423"/>
                <a:gd name="T18" fmla="*/ 55 w 477"/>
                <a:gd name="T19" fmla="*/ 317 h 423"/>
                <a:gd name="T20" fmla="*/ 9 w 477"/>
                <a:gd name="T21" fmla="*/ 237 h 423"/>
                <a:gd name="T22" fmla="*/ 9 w 477"/>
                <a:gd name="T23" fmla="*/ 186 h 423"/>
                <a:gd name="T24" fmla="*/ 101 w 477"/>
                <a:gd name="T25" fmla="*/ 25 h 423"/>
                <a:gd name="T26" fmla="*/ 145 w 477"/>
                <a:gd name="T27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23">
                  <a:moveTo>
                    <a:pt x="145" y="0"/>
                  </a:moveTo>
                  <a:cubicBezTo>
                    <a:pt x="207" y="0"/>
                    <a:pt x="269" y="0"/>
                    <a:pt x="331" y="0"/>
                  </a:cubicBezTo>
                  <a:cubicBezTo>
                    <a:pt x="349" y="1"/>
                    <a:pt x="366" y="10"/>
                    <a:pt x="375" y="25"/>
                  </a:cubicBezTo>
                  <a:cubicBezTo>
                    <a:pt x="406" y="79"/>
                    <a:pt x="437" y="132"/>
                    <a:pt x="468" y="186"/>
                  </a:cubicBezTo>
                  <a:cubicBezTo>
                    <a:pt x="476" y="202"/>
                    <a:pt x="477" y="221"/>
                    <a:pt x="468" y="237"/>
                  </a:cubicBezTo>
                  <a:cubicBezTo>
                    <a:pt x="375" y="398"/>
                    <a:pt x="375" y="398"/>
                    <a:pt x="375" y="398"/>
                  </a:cubicBezTo>
                  <a:cubicBezTo>
                    <a:pt x="366" y="413"/>
                    <a:pt x="349" y="423"/>
                    <a:pt x="331" y="423"/>
                  </a:cubicBezTo>
                  <a:cubicBezTo>
                    <a:pt x="146" y="423"/>
                    <a:pt x="146" y="423"/>
                    <a:pt x="146" y="423"/>
                  </a:cubicBezTo>
                  <a:cubicBezTo>
                    <a:pt x="128" y="423"/>
                    <a:pt x="111" y="413"/>
                    <a:pt x="101" y="398"/>
                  </a:cubicBezTo>
                  <a:cubicBezTo>
                    <a:pt x="55" y="317"/>
                    <a:pt x="55" y="317"/>
                    <a:pt x="55" y="31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0" y="222"/>
                    <a:pt x="0" y="202"/>
                    <a:pt x="9" y="18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11" y="10"/>
                    <a:pt x="128" y="1"/>
                    <a:pt x="145" y="0"/>
                  </a:cubicBezTo>
                  <a:close/>
                </a:path>
              </a:pathLst>
            </a:custGeom>
            <a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241300" dist="38100" dir="5400000" sx="90000" sy="-19000" rotWithShape="0">
                <a:sysClr val="windowText" lastClr="000000">
                  <a:alpha val="1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3451" y="6366"/>
              <a:ext cx="2517" cy="2237"/>
            </a:xfrm>
            <a:custGeom>
              <a:avLst/>
              <a:gdLst>
                <a:gd name="T0" fmla="*/ 145 w 477"/>
                <a:gd name="T1" fmla="*/ 0 h 423"/>
                <a:gd name="T2" fmla="*/ 331 w 477"/>
                <a:gd name="T3" fmla="*/ 0 h 423"/>
                <a:gd name="T4" fmla="*/ 375 w 477"/>
                <a:gd name="T5" fmla="*/ 25 h 423"/>
                <a:gd name="T6" fmla="*/ 468 w 477"/>
                <a:gd name="T7" fmla="*/ 186 h 423"/>
                <a:gd name="T8" fmla="*/ 468 w 477"/>
                <a:gd name="T9" fmla="*/ 237 h 423"/>
                <a:gd name="T10" fmla="*/ 375 w 477"/>
                <a:gd name="T11" fmla="*/ 398 h 423"/>
                <a:gd name="T12" fmla="*/ 331 w 477"/>
                <a:gd name="T13" fmla="*/ 423 h 423"/>
                <a:gd name="T14" fmla="*/ 146 w 477"/>
                <a:gd name="T15" fmla="*/ 423 h 423"/>
                <a:gd name="T16" fmla="*/ 101 w 477"/>
                <a:gd name="T17" fmla="*/ 398 h 423"/>
                <a:gd name="T18" fmla="*/ 55 w 477"/>
                <a:gd name="T19" fmla="*/ 317 h 423"/>
                <a:gd name="T20" fmla="*/ 9 w 477"/>
                <a:gd name="T21" fmla="*/ 237 h 423"/>
                <a:gd name="T22" fmla="*/ 9 w 477"/>
                <a:gd name="T23" fmla="*/ 186 h 423"/>
                <a:gd name="T24" fmla="*/ 101 w 477"/>
                <a:gd name="T25" fmla="*/ 25 h 423"/>
                <a:gd name="T26" fmla="*/ 145 w 477"/>
                <a:gd name="T27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23">
                  <a:moveTo>
                    <a:pt x="145" y="0"/>
                  </a:moveTo>
                  <a:cubicBezTo>
                    <a:pt x="207" y="0"/>
                    <a:pt x="269" y="0"/>
                    <a:pt x="331" y="0"/>
                  </a:cubicBezTo>
                  <a:cubicBezTo>
                    <a:pt x="349" y="1"/>
                    <a:pt x="366" y="10"/>
                    <a:pt x="375" y="25"/>
                  </a:cubicBezTo>
                  <a:cubicBezTo>
                    <a:pt x="406" y="79"/>
                    <a:pt x="437" y="132"/>
                    <a:pt x="468" y="186"/>
                  </a:cubicBezTo>
                  <a:cubicBezTo>
                    <a:pt x="476" y="202"/>
                    <a:pt x="477" y="221"/>
                    <a:pt x="468" y="237"/>
                  </a:cubicBezTo>
                  <a:cubicBezTo>
                    <a:pt x="375" y="398"/>
                    <a:pt x="375" y="398"/>
                    <a:pt x="375" y="398"/>
                  </a:cubicBezTo>
                  <a:cubicBezTo>
                    <a:pt x="366" y="413"/>
                    <a:pt x="349" y="423"/>
                    <a:pt x="331" y="423"/>
                  </a:cubicBezTo>
                  <a:cubicBezTo>
                    <a:pt x="146" y="423"/>
                    <a:pt x="146" y="423"/>
                    <a:pt x="146" y="423"/>
                  </a:cubicBezTo>
                  <a:cubicBezTo>
                    <a:pt x="128" y="423"/>
                    <a:pt x="111" y="413"/>
                    <a:pt x="101" y="398"/>
                  </a:cubicBezTo>
                  <a:cubicBezTo>
                    <a:pt x="55" y="317"/>
                    <a:pt x="55" y="317"/>
                    <a:pt x="55" y="31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0" y="222"/>
                    <a:pt x="0" y="202"/>
                    <a:pt x="9" y="18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11" y="10"/>
                    <a:pt x="128" y="1"/>
                    <a:pt x="145" y="0"/>
                  </a:cubicBezTo>
                  <a:close/>
                </a:path>
              </a:pathLst>
            </a:custGeom>
            <a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241300" dist="38100" dir="5400000" sx="90000" sy="-19000" rotWithShape="0">
                <a:sysClr val="windowText" lastClr="000000">
                  <a:alpha val="1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Freeform 5"/>
            <p:cNvSpPr/>
            <p:nvPr/>
          </p:nvSpPr>
          <p:spPr bwMode="auto">
            <a:xfrm>
              <a:off x="5576" y="2767"/>
              <a:ext cx="2517" cy="2237"/>
            </a:xfrm>
            <a:custGeom>
              <a:avLst/>
              <a:gdLst>
                <a:gd name="T0" fmla="*/ 145 w 477"/>
                <a:gd name="T1" fmla="*/ 0 h 423"/>
                <a:gd name="T2" fmla="*/ 331 w 477"/>
                <a:gd name="T3" fmla="*/ 0 h 423"/>
                <a:gd name="T4" fmla="*/ 375 w 477"/>
                <a:gd name="T5" fmla="*/ 25 h 423"/>
                <a:gd name="T6" fmla="*/ 468 w 477"/>
                <a:gd name="T7" fmla="*/ 186 h 423"/>
                <a:gd name="T8" fmla="*/ 468 w 477"/>
                <a:gd name="T9" fmla="*/ 237 h 423"/>
                <a:gd name="T10" fmla="*/ 375 w 477"/>
                <a:gd name="T11" fmla="*/ 398 h 423"/>
                <a:gd name="T12" fmla="*/ 331 w 477"/>
                <a:gd name="T13" fmla="*/ 423 h 423"/>
                <a:gd name="T14" fmla="*/ 146 w 477"/>
                <a:gd name="T15" fmla="*/ 423 h 423"/>
                <a:gd name="T16" fmla="*/ 101 w 477"/>
                <a:gd name="T17" fmla="*/ 398 h 423"/>
                <a:gd name="T18" fmla="*/ 55 w 477"/>
                <a:gd name="T19" fmla="*/ 317 h 423"/>
                <a:gd name="T20" fmla="*/ 9 w 477"/>
                <a:gd name="T21" fmla="*/ 237 h 423"/>
                <a:gd name="T22" fmla="*/ 9 w 477"/>
                <a:gd name="T23" fmla="*/ 186 h 423"/>
                <a:gd name="T24" fmla="*/ 101 w 477"/>
                <a:gd name="T25" fmla="*/ 25 h 423"/>
                <a:gd name="T26" fmla="*/ 145 w 477"/>
                <a:gd name="T27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23">
                  <a:moveTo>
                    <a:pt x="145" y="0"/>
                  </a:moveTo>
                  <a:cubicBezTo>
                    <a:pt x="207" y="0"/>
                    <a:pt x="269" y="0"/>
                    <a:pt x="331" y="0"/>
                  </a:cubicBezTo>
                  <a:cubicBezTo>
                    <a:pt x="349" y="1"/>
                    <a:pt x="366" y="10"/>
                    <a:pt x="375" y="25"/>
                  </a:cubicBezTo>
                  <a:cubicBezTo>
                    <a:pt x="406" y="79"/>
                    <a:pt x="437" y="132"/>
                    <a:pt x="468" y="186"/>
                  </a:cubicBezTo>
                  <a:cubicBezTo>
                    <a:pt x="476" y="202"/>
                    <a:pt x="477" y="221"/>
                    <a:pt x="468" y="237"/>
                  </a:cubicBezTo>
                  <a:cubicBezTo>
                    <a:pt x="375" y="398"/>
                    <a:pt x="375" y="398"/>
                    <a:pt x="375" y="398"/>
                  </a:cubicBezTo>
                  <a:cubicBezTo>
                    <a:pt x="366" y="413"/>
                    <a:pt x="349" y="423"/>
                    <a:pt x="331" y="423"/>
                  </a:cubicBezTo>
                  <a:cubicBezTo>
                    <a:pt x="146" y="423"/>
                    <a:pt x="146" y="423"/>
                    <a:pt x="146" y="423"/>
                  </a:cubicBezTo>
                  <a:cubicBezTo>
                    <a:pt x="128" y="423"/>
                    <a:pt x="111" y="413"/>
                    <a:pt x="101" y="398"/>
                  </a:cubicBezTo>
                  <a:cubicBezTo>
                    <a:pt x="55" y="317"/>
                    <a:pt x="55" y="317"/>
                    <a:pt x="55" y="31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0" y="222"/>
                    <a:pt x="0" y="202"/>
                    <a:pt x="9" y="18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11" y="10"/>
                    <a:pt x="128" y="1"/>
                    <a:pt x="145" y="0"/>
                  </a:cubicBezTo>
                  <a:close/>
                </a:path>
              </a:pathLst>
            </a:custGeom>
            <a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241300" dist="38100" dir="5400000" sx="90000" sy="-19000" rotWithShape="0">
                <a:sysClr val="windowText" lastClr="000000">
                  <a:alpha val="1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>
              <a:off x="7701" y="6366"/>
              <a:ext cx="2517" cy="2237"/>
            </a:xfrm>
            <a:custGeom>
              <a:avLst/>
              <a:gdLst>
                <a:gd name="T0" fmla="*/ 145 w 477"/>
                <a:gd name="T1" fmla="*/ 0 h 423"/>
                <a:gd name="T2" fmla="*/ 331 w 477"/>
                <a:gd name="T3" fmla="*/ 0 h 423"/>
                <a:gd name="T4" fmla="*/ 375 w 477"/>
                <a:gd name="T5" fmla="*/ 25 h 423"/>
                <a:gd name="T6" fmla="*/ 468 w 477"/>
                <a:gd name="T7" fmla="*/ 186 h 423"/>
                <a:gd name="T8" fmla="*/ 468 w 477"/>
                <a:gd name="T9" fmla="*/ 237 h 423"/>
                <a:gd name="T10" fmla="*/ 375 w 477"/>
                <a:gd name="T11" fmla="*/ 398 h 423"/>
                <a:gd name="T12" fmla="*/ 331 w 477"/>
                <a:gd name="T13" fmla="*/ 423 h 423"/>
                <a:gd name="T14" fmla="*/ 146 w 477"/>
                <a:gd name="T15" fmla="*/ 423 h 423"/>
                <a:gd name="T16" fmla="*/ 101 w 477"/>
                <a:gd name="T17" fmla="*/ 398 h 423"/>
                <a:gd name="T18" fmla="*/ 55 w 477"/>
                <a:gd name="T19" fmla="*/ 317 h 423"/>
                <a:gd name="T20" fmla="*/ 9 w 477"/>
                <a:gd name="T21" fmla="*/ 237 h 423"/>
                <a:gd name="T22" fmla="*/ 9 w 477"/>
                <a:gd name="T23" fmla="*/ 186 h 423"/>
                <a:gd name="T24" fmla="*/ 101 w 477"/>
                <a:gd name="T25" fmla="*/ 25 h 423"/>
                <a:gd name="T26" fmla="*/ 145 w 477"/>
                <a:gd name="T27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23">
                  <a:moveTo>
                    <a:pt x="145" y="0"/>
                  </a:moveTo>
                  <a:cubicBezTo>
                    <a:pt x="207" y="0"/>
                    <a:pt x="269" y="0"/>
                    <a:pt x="331" y="0"/>
                  </a:cubicBezTo>
                  <a:cubicBezTo>
                    <a:pt x="349" y="1"/>
                    <a:pt x="366" y="10"/>
                    <a:pt x="375" y="25"/>
                  </a:cubicBezTo>
                  <a:cubicBezTo>
                    <a:pt x="406" y="79"/>
                    <a:pt x="437" y="132"/>
                    <a:pt x="468" y="186"/>
                  </a:cubicBezTo>
                  <a:cubicBezTo>
                    <a:pt x="476" y="202"/>
                    <a:pt x="477" y="221"/>
                    <a:pt x="468" y="237"/>
                  </a:cubicBezTo>
                  <a:cubicBezTo>
                    <a:pt x="375" y="398"/>
                    <a:pt x="375" y="398"/>
                    <a:pt x="375" y="398"/>
                  </a:cubicBezTo>
                  <a:cubicBezTo>
                    <a:pt x="366" y="413"/>
                    <a:pt x="349" y="423"/>
                    <a:pt x="331" y="423"/>
                  </a:cubicBezTo>
                  <a:cubicBezTo>
                    <a:pt x="146" y="423"/>
                    <a:pt x="146" y="423"/>
                    <a:pt x="146" y="423"/>
                  </a:cubicBezTo>
                  <a:cubicBezTo>
                    <a:pt x="128" y="423"/>
                    <a:pt x="111" y="413"/>
                    <a:pt x="101" y="398"/>
                  </a:cubicBezTo>
                  <a:cubicBezTo>
                    <a:pt x="55" y="317"/>
                    <a:pt x="55" y="317"/>
                    <a:pt x="55" y="31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0" y="222"/>
                    <a:pt x="0" y="202"/>
                    <a:pt x="9" y="18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11" y="10"/>
                    <a:pt x="128" y="1"/>
                    <a:pt x="145" y="0"/>
                  </a:cubicBezTo>
                  <a:close/>
                </a:path>
              </a:pathLst>
            </a:custGeom>
            <a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241300" dist="38100" dir="5400000" sx="90000" sy="-19000" rotWithShape="0">
                <a:sysClr val="windowText" lastClr="000000">
                  <a:alpha val="1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Freeform 5"/>
            <p:cNvSpPr/>
            <p:nvPr/>
          </p:nvSpPr>
          <p:spPr bwMode="auto">
            <a:xfrm>
              <a:off x="3451" y="3967"/>
              <a:ext cx="2517" cy="2237"/>
            </a:xfrm>
            <a:custGeom>
              <a:avLst/>
              <a:gdLst>
                <a:gd name="T0" fmla="*/ 145 w 477"/>
                <a:gd name="T1" fmla="*/ 0 h 423"/>
                <a:gd name="T2" fmla="*/ 331 w 477"/>
                <a:gd name="T3" fmla="*/ 0 h 423"/>
                <a:gd name="T4" fmla="*/ 375 w 477"/>
                <a:gd name="T5" fmla="*/ 25 h 423"/>
                <a:gd name="T6" fmla="*/ 468 w 477"/>
                <a:gd name="T7" fmla="*/ 186 h 423"/>
                <a:gd name="T8" fmla="*/ 468 w 477"/>
                <a:gd name="T9" fmla="*/ 237 h 423"/>
                <a:gd name="T10" fmla="*/ 375 w 477"/>
                <a:gd name="T11" fmla="*/ 398 h 423"/>
                <a:gd name="T12" fmla="*/ 331 w 477"/>
                <a:gd name="T13" fmla="*/ 423 h 423"/>
                <a:gd name="T14" fmla="*/ 146 w 477"/>
                <a:gd name="T15" fmla="*/ 423 h 423"/>
                <a:gd name="T16" fmla="*/ 101 w 477"/>
                <a:gd name="T17" fmla="*/ 398 h 423"/>
                <a:gd name="T18" fmla="*/ 55 w 477"/>
                <a:gd name="T19" fmla="*/ 317 h 423"/>
                <a:gd name="T20" fmla="*/ 9 w 477"/>
                <a:gd name="T21" fmla="*/ 237 h 423"/>
                <a:gd name="T22" fmla="*/ 9 w 477"/>
                <a:gd name="T23" fmla="*/ 186 h 423"/>
                <a:gd name="T24" fmla="*/ 101 w 477"/>
                <a:gd name="T25" fmla="*/ 25 h 423"/>
                <a:gd name="T26" fmla="*/ 145 w 477"/>
                <a:gd name="T27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23">
                  <a:moveTo>
                    <a:pt x="145" y="0"/>
                  </a:moveTo>
                  <a:cubicBezTo>
                    <a:pt x="207" y="0"/>
                    <a:pt x="269" y="0"/>
                    <a:pt x="331" y="0"/>
                  </a:cubicBezTo>
                  <a:cubicBezTo>
                    <a:pt x="349" y="1"/>
                    <a:pt x="366" y="10"/>
                    <a:pt x="375" y="25"/>
                  </a:cubicBezTo>
                  <a:cubicBezTo>
                    <a:pt x="406" y="79"/>
                    <a:pt x="437" y="132"/>
                    <a:pt x="468" y="186"/>
                  </a:cubicBezTo>
                  <a:cubicBezTo>
                    <a:pt x="476" y="202"/>
                    <a:pt x="477" y="221"/>
                    <a:pt x="468" y="237"/>
                  </a:cubicBezTo>
                  <a:cubicBezTo>
                    <a:pt x="375" y="398"/>
                    <a:pt x="375" y="398"/>
                    <a:pt x="375" y="398"/>
                  </a:cubicBezTo>
                  <a:cubicBezTo>
                    <a:pt x="366" y="413"/>
                    <a:pt x="349" y="423"/>
                    <a:pt x="331" y="423"/>
                  </a:cubicBezTo>
                  <a:cubicBezTo>
                    <a:pt x="146" y="423"/>
                    <a:pt x="146" y="423"/>
                    <a:pt x="146" y="423"/>
                  </a:cubicBezTo>
                  <a:cubicBezTo>
                    <a:pt x="128" y="423"/>
                    <a:pt x="111" y="413"/>
                    <a:pt x="101" y="398"/>
                  </a:cubicBezTo>
                  <a:cubicBezTo>
                    <a:pt x="55" y="317"/>
                    <a:pt x="55" y="317"/>
                    <a:pt x="55" y="31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0" y="222"/>
                    <a:pt x="0" y="202"/>
                    <a:pt x="9" y="18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11" y="10"/>
                    <a:pt x="128" y="1"/>
                    <a:pt x="145" y="0"/>
                  </a:cubicBezTo>
                  <a:close/>
                </a:path>
              </a:pathLst>
            </a:custGeom>
            <a:solidFill>
              <a:srgbClr val="005171">
                <a:lumMod val="75000"/>
              </a:srgbClr>
            </a:solidFill>
            <a:ln w="38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6431" tIns="48216" rIns="96431" bIns="48216" numCol="1" rtlCol="0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超越</a:t>
              </a:r>
            </a:p>
          </p:txBody>
        </p:sp>
        <p:sp>
          <p:nvSpPr>
            <p:cNvPr id="24" name="Freeform 5"/>
            <p:cNvSpPr/>
            <p:nvPr/>
          </p:nvSpPr>
          <p:spPr bwMode="auto">
            <a:xfrm>
              <a:off x="5576" y="5166"/>
              <a:ext cx="2517" cy="2237"/>
            </a:xfrm>
            <a:custGeom>
              <a:avLst/>
              <a:gdLst>
                <a:gd name="T0" fmla="*/ 145 w 477"/>
                <a:gd name="T1" fmla="*/ 0 h 423"/>
                <a:gd name="T2" fmla="*/ 331 w 477"/>
                <a:gd name="T3" fmla="*/ 0 h 423"/>
                <a:gd name="T4" fmla="*/ 375 w 477"/>
                <a:gd name="T5" fmla="*/ 25 h 423"/>
                <a:gd name="T6" fmla="*/ 468 w 477"/>
                <a:gd name="T7" fmla="*/ 186 h 423"/>
                <a:gd name="T8" fmla="*/ 468 w 477"/>
                <a:gd name="T9" fmla="*/ 237 h 423"/>
                <a:gd name="T10" fmla="*/ 375 w 477"/>
                <a:gd name="T11" fmla="*/ 398 h 423"/>
                <a:gd name="T12" fmla="*/ 331 w 477"/>
                <a:gd name="T13" fmla="*/ 423 h 423"/>
                <a:gd name="T14" fmla="*/ 146 w 477"/>
                <a:gd name="T15" fmla="*/ 423 h 423"/>
                <a:gd name="T16" fmla="*/ 101 w 477"/>
                <a:gd name="T17" fmla="*/ 398 h 423"/>
                <a:gd name="T18" fmla="*/ 55 w 477"/>
                <a:gd name="T19" fmla="*/ 317 h 423"/>
                <a:gd name="T20" fmla="*/ 9 w 477"/>
                <a:gd name="T21" fmla="*/ 237 h 423"/>
                <a:gd name="T22" fmla="*/ 9 w 477"/>
                <a:gd name="T23" fmla="*/ 186 h 423"/>
                <a:gd name="T24" fmla="*/ 101 w 477"/>
                <a:gd name="T25" fmla="*/ 25 h 423"/>
                <a:gd name="T26" fmla="*/ 145 w 477"/>
                <a:gd name="T27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23">
                  <a:moveTo>
                    <a:pt x="145" y="0"/>
                  </a:moveTo>
                  <a:cubicBezTo>
                    <a:pt x="207" y="0"/>
                    <a:pt x="269" y="0"/>
                    <a:pt x="331" y="0"/>
                  </a:cubicBezTo>
                  <a:cubicBezTo>
                    <a:pt x="349" y="1"/>
                    <a:pt x="366" y="10"/>
                    <a:pt x="375" y="25"/>
                  </a:cubicBezTo>
                  <a:cubicBezTo>
                    <a:pt x="406" y="79"/>
                    <a:pt x="437" y="132"/>
                    <a:pt x="468" y="186"/>
                  </a:cubicBezTo>
                  <a:cubicBezTo>
                    <a:pt x="476" y="202"/>
                    <a:pt x="477" y="221"/>
                    <a:pt x="468" y="237"/>
                  </a:cubicBezTo>
                  <a:cubicBezTo>
                    <a:pt x="375" y="398"/>
                    <a:pt x="375" y="398"/>
                    <a:pt x="375" y="398"/>
                  </a:cubicBezTo>
                  <a:cubicBezTo>
                    <a:pt x="366" y="413"/>
                    <a:pt x="349" y="423"/>
                    <a:pt x="331" y="423"/>
                  </a:cubicBezTo>
                  <a:cubicBezTo>
                    <a:pt x="146" y="423"/>
                    <a:pt x="146" y="423"/>
                    <a:pt x="146" y="423"/>
                  </a:cubicBezTo>
                  <a:cubicBezTo>
                    <a:pt x="128" y="423"/>
                    <a:pt x="111" y="413"/>
                    <a:pt x="101" y="398"/>
                  </a:cubicBezTo>
                  <a:cubicBezTo>
                    <a:pt x="55" y="317"/>
                    <a:pt x="55" y="317"/>
                    <a:pt x="55" y="31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0" y="222"/>
                    <a:pt x="0" y="202"/>
                    <a:pt x="9" y="18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11" y="10"/>
                    <a:pt x="128" y="1"/>
                    <a:pt x="145" y="0"/>
                  </a:cubicBezTo>
                  <a:close/>
                </a:path>
              </a:pathLst>
            </a:custGeom>
            <a:solidFill>
              <a:srgbClr val="7AC861"/>
            </a:solidFill>
            <a:ln w="38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6431" tIns="48216" rIns="96431" bIns="48216" numCol="1" rtlCol="0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开拓</a:t>
              </a:r>
            </a:p>
          </p:txBody>
        </p:sp>
        <p:sp>
          <p:nvSpPr>
            <p:cNvPr id="25" name="Freeform 5"/>
            <p:cNvSpPr/>
            <p:nvPr/>
          </p:nvSpPr>
          <p:spPr bwMode="auto">
            <a:xfrm>
              <a:off x="7701" y="3967"/>
              <a:ext cx="2517" cy="2237"/>
            </a:xfrm>
            <a:custGeom>
              <a:avLst/>
              <a:gdLst>
                <a:gd name="T0" fmla="*/ 145 w 477"/>
                <a:gd name="T1" fmla="*/ 0 h 423"/>
                <a:gd name="T2" fmla="*/ 331 w 477"/>
                <a:gd name="T3" fmla="*/ 0 h 423"/>
                <a:gd name="T4" fmla="*/ 375 w 477"/>
                <a:gd name="T5" fmla="*/ 25 h 423"/>
                <a:gd name="T6" fmla="*/ 468 w 477"/>
                <a:gd name="T7" fmla="*/ 186 h 423"/>
                <a:gd name="T8" fmla="*/ 468 w 477"/>
                <a:gd name="T9" fmla="*/ 237 h 423"/>
                <a:gd name="T10" fmla="*/ 375 w 477"/>
                <a:gd name="T11" fmla="*/ 398 h 423"/>
                <a:gd name="T12" fmla="*/ 331 w 477"/>
                <a:gd name="T13" fmla="*/ 423 h 423"/>
                <a:gd name="T14" fmla="*/ 146 w 477"/>
                <a:gd name="T15" fmla="*/ 423 h 423"/>
                <a:gd name="T16" fmla="*/ 101 w 477"/>
                <a:gd name="T17" fmla="*/ 398 h 423"/>
                <a:gd name="T18" fmla="*/ 55 w 477"/>
                <a:gd name="T19" fmla="*/ 317 h 423"/>
                <a:gd name="T20" fmla="*/ 9 w 477"/>
                <a:gd name="T21" fmla="*/ 237 h 423"/>
                <a:gd name="T22" fmla="*/ 9 w 477"/>
                <a:gd name="T23" fmla="*/ 186 h 423"/>
                <a:gd name="T24" fmla="*/ 101 w 477"/>
                <a:gd name="T25" fmla="*/ 25 h 423"/>
                <a:gd name="T26" fmla="*/ 145 w 477"/>
                <a:gd name="T27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23">
                  <a:moveTo>
                    <a:pt x="145" y="0"/>
                  </a:moveTo>
                  <a:cubicBezTo>
                    <a:pt x="207" y="0"/>
                    <a:pt x="269" y="0"/>
                    <a:pt x="331" y="0"/>
                  </a:cubicBezTo>
                  <a:cubicBezTo>
                    <a:pt x="349" y="1"/>
                    <a:pt x="366" y="10"/>
                    <a:pt x="375" y="25"/>
                  </a:cubicBezTo>
                  <a:cubicBezTo>
                    <a:pt x="406" y="79"/>
                    <a:pt x="437" y="132"/>
                    <a:pt x="468" y="186"/>
                  </a:cubicBezTo>
                  <a:cubicBezTo>
                    <a:pt x="476" y="202"/>
                    <a:pt x="477" y="221"/>
                    <a:pt x="468" y="237"/>
                  </a:cubicBezTo>
                  <a:cubicBezTo>
                    <a:pt x="375" y="398"/>
                    <a:pt x="375" y="398"/>
                    <a:pt x="375" y="398"/>
                  </a:cubicBezTo>
                  <a:cubicBezTo>
                    <a:pt x="366" y="413"/>
                    <a:pt x="349" y="423"/>
                    <a:pt x="331" y="423"/>
                  </a:cubicBezTo>
                  <a:cubicBezTo>
                    <a:pt x="146" y="423"/>
                    <a:pt x="146" y="423"/>
                    <a:pt x="146" y="423"/>
                  </a:cubicBezTo>
                  <a:cubicBezTo>
                    <a:pt x="128" y="423"/>
                    <a:pt x="111" y="413"/>
                    <a:pt x="101" y="398"/>
                  </a:cubicBezTo>
                  <a:cubicBezTo>
                    <a:pt x="55" y="317"/>
                    <a:pt x="55" y="317"/>
                    <a:pt x="55" y="31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0" y="222"/>
                    <a:pt x="0" y="202"/>
                    <a:pt x="9" y="18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11" y="10"/>
                    <a:pt x="128" y="1"/>
                    <a:pt x="145" y="0"/>
                  </a:cubicBezTo>
                  <a:close/>
                </a:path>
              </a:pathLst>
            </a:custGeom>
            <a:solidFill>
              <a:srgbClr val="7AC861"/>
            </a:solidFill>
            <a:ln w="38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6431" tIns="48216" rIns="96431" bIns="48216" numCol="1" rtlCol="0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引领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Freeform 5"/>
            <p:cNvSpPr/>
            <p:nvPr/>
          </p:nvSpPr>
          <p:spPr bwMode="auto">
            <a:xfrm>
              <a:off x="9826" y="5166"/>
              <a:ext cx="2517" cy="2237"/>
            </a:xfrm>
            <a:custGeom>
              <a:avLst/>
              <a:gdLst>
                <a:gd name="T0" fmla="*/ 145 w 477"/>
                <a:gd name="T1" fmla="*/ 0 h 423"/>
                <a:gd name="T2" fmla="*/ 331 w 477"/>
                <a:gd name="T3" fmla="*/ 0 h 423"/>
                <a:gd name="T4" fmla="*/ 375 w 477"/>
                <a:gd name="T5" fmla="*/ 25 h 423"/>
                <a:gd name="T6" fmla="*/ 468 w 477"/>
                <a:gd name="T7" fmla="*/ 186 h 423"/>
                <a:gd name="T8" fmla="*/ 468 w 477"/>
                <a:gd name="T9" fmla="*/ 237 h 423"/>
                <a:gd name="T10" fmla="*/ 375 w 477"/>
                <a:gd name="T11" fmla="*/ 398 h 423"/>
                <a:gd name="T12" fmla="*/ 331 w 477"/>
                <a:gd name="T13" fmla="*/ 423 h 423"/>
                <a:gd name="T14" fmla="*/ 146 w 477"/>
                <a:gd name="T15" fmla="*/ 423 h 423"/>
                <a:gd name="T16" fmla="*/ 101 w 477"/>
                <a:gd name="T17" fmla="*/ 398 h 423"/>
                <a:gd name="T18" fmla="*/ 55 w 477"/>
                <a:gd name="T19" fmla="*/ 317 h 423"/>
                <a:gd name="T20" fmla="*/ 9 w 477"/>
                <a:gd name="T21" fmla="*/ 237 h 423"/>
                <a:gd name="T22" fmla="*/ 9 w 477"/>
                <a:gd name="T23" fmla="*/ 186 h 423"/>
                <a:gd name="T24" fmla="*/ 101 w 477"/>
                <a:gd name="T25" fmla="*/ 25 h 423"/>
                <a:gd name="T26" fmla="*/ 145 w 477"/>
                <a:gd name="T27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23">
                  <a:moveTo>
                    <a:pt x="145" y="0"/>
                  </a:moveTo>
                  <a:cubicBezTo>
                    <a:pt x="207" y="0"/>
                    <a:pt x="269" y="0"/>
                    <a:pt x="331" y="0"/>
                  </a:cubicBezTo>
                  <a:cubicBezTo>
                    <a:pt x="349" y="1"/>
                    <a:pt x="366" y="10"/>
                    <a:pt x="375" y="25"/>
                  </a:cubicBezTo>
                  <a:cubicBezTo>
                    <a:pt x="406" y="79"/>
                    <a:pt x="437" y="132"/>
                    <a:pt x="468" y="186"/>
                  </a:cubicBezTo>
                  <a:cubicBezTo>
                    <a:pt x="476" y="202"/>
                    <a:pt x="477" y="221"/>
                    <a:pt x="468" y="237"/>
                  </a:cubicBezTo>
                  <a:cubicBezTo>
                    <a:pt x="375" y="398"/>
                    <a:pt x="375" y="398"/>
                    <a:pt x="375" y="398"/>
                  </a:cubicBezTo>
                  <a:cubicBezTo>
                    <a:pt x="366" y="413"/>
                    <a:pt x="349" y="423"/>
                    <a:pt x="331" y="423"/>
                  </a:cubicBezTo>
                  <a:cubicBezTo>
                    <a:pt x="146" y="423"/>
                    <a:pt x="146" y="423"/>
                    <a:pt x="146" y="423"/>
                  </a:cubicBezTo>
                  <a:cubicBezTo>
                    <a:pt x="128" y="423"/>
                    <a:pt x="111" y="413"/>
                    <a:pt x="101" y="398"/>
                  </a:cubicBezTo>
                  <a:cubicBezTo>
                    <a:pt x="55" y="317"/>
                    <a:pt x="55" y="317"/>
                    <a:pt x="55" y="31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0" y="222"/>
                    <a:pt x="0" y="202"/>
                    <a:pt x="9" y="18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11" y="10"/>
                    <a:pt x="128" y="1"/>
                    <a:pt x="145" y="0"/>
                  </a:cubicBezTo>
                  <a:close/>
                </a:path>
              </a:pathLst>
            </a:custGeom>
            <a:solidFill>
              <a:srgbClr val="005171">
                <a:lumMod val="75000"/>
              </a:srgbClr>
            </a:solidFill>
            <a:ln w="38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6431" tIns="48216" rIns="96431" bIns="48216" numCol="1" rtlCol="0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创新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组合 542"/>
          <p:cNvGrpSpPr/>
          <p:nvPr/>
        </p:nvGrpSpPr>
        <p:grpSpPr>
          <a:xfrm>
            <a:off x="1271088" y="1952999"/>
            <a:ext cx="3521007" cy="1750241"/>
            <a:chOff x="1524469" y="1682259"/>
            <a:chExt cx="3521007" cy="1750241"/>
          </a:xfrm>
        </p:grpSpPr>
        <p:sp>
          <p:nvSpPr>
            <p:cNvPr id="607" name="文本框 606"/>
            <p:cNvSpPr txBox="1"/>
            <p:nvPr/>
          </p:nvSpPr>
          <p:spPr>
            <a:xfrm>
              <a:off x="1524469" y="1682259"/>
              <a:ext cx="3093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rgbClr val="00448F"/>
                  </a:solidFill>
                  <a:cs typeface="+mn-ea"/>
                  <a:sym typeface="+mn-lt"/>
                </a:rPr>
                <a:t>Contents</a:t>
              </a:r>
              <a:endParaRPr lang="zh-CN" altLang="en-US" sz="6000" b="1" dirty="0">
                <a:solidFill>
                  <a:srgbClr val="00448F"/>
                </a:solidFill>
                <a:cs typeface="+mn-ea"/>
                <a:sym typeface="+mn-lt"/>
              </a:endParaRPr>
            </a:p>
          </p:txBody>
        </p:sp>
        <p:sp>
          <p:nvSpPr>
            <p:cNvPr id="608" name="文本框 607"/>
            <p:cNvSpPr txBox="1"/>
            <p:nvPr/>
          </p:nvSpPr>
          <p:spPr>
            <a:xfrm>
              <a:off x="3047835" y="2449996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00448F"/>
                  </a:solidFill>
                  <a:cs typeface="+mn-ea"/>
                  <a:sym typeface="+mn-lt"/>
                </a:rPr>
                <a:t>目录</a:t>
              </a:r>
              <a:endParaRPr lang="en-US" altLang="zh-CN" sz="4800" b="1" dirty="0">
                <a:solidFill>
                  <a:srgbClr val="00448F"/>
                </a:solidFill>
                <a:cs typeface="+mn-ea"/>
                <a:sym typeface="+mn-lt"/>
              </a:endParaRPr>
            </a:p>
          </p:txBody>
        </p:sp>
        <p:sp>
          <p:nvSpPr>
            <p:cNvPr id="609" name="文本框 608"/>
            <p:cNvSpPr txBox="1"/>
            <p:nvPr/>
          </p:nvSpPr>
          <p:spPr>
            <a:xfrm rot="16200000">
              <a:off x="4660723" y="298860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10" name="矩形: 圆角 609"/>
            <p:cNvSpPr/>
            <p:nvPr/>
          </p:nvSpPr>
          <p:spPr>
            <a:xfrm>
              <a:off x="3209234" y="3310021"/>
              <a:ext cx="1283366" cy="122479"/>
            </a:xfrm>
            <a:prstGeom prst="roundRect">
              <a:avLst>
                <a:gd name="adj" fmla="val 50000"/>
              </a:avLst>
            </a:prstGeom>
            <a:solidFill>
              <a:srgbClr val="EB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17" name="组合 616"/>
          <p:cNvGrpSpPr/>
          <p:nvPr/>
        </p:nvGrpSpPr>
        <p:grpSpPr>
          <a:xfrm>
            <a:off x="6253919" y="1158988"/>
            <a:ext cx="4349615" cy="4620481"/>
            <a:chOff x="6883985" y="1190609"/>
            <a:chExt cx="4349615" cy="4620481"/>
          </a:xfrm>
        </p:grpSpPr>
        <p:grpSp>
          <p:nvGrpSpPr>
            <p:cNvPr id="544" name="组合 543"/>
            <p:cNvGrpSpPr/>
            <p:nvPr/>
          </p:nvGrpSpPr>
          <p:grpSpPr>
            <a:xfrm>
              <a:off x="6883985" y="1190609"/>
              <a:ext cx="4062678" cy="876300"/>
              <a:chOff x="6883985" y="978268"/>
              <a:chExt cx="4062678" cy="876300"/>
            </a:xfrm>
          </p:grpSpPr>
          <p:sp>
            <p:nvSpPr>
              <p:cNvPr id="602" name="椭圆 601"/>
              <p:cNvSpPr/>
              <p:nvPr/>
            </p:nvSpPr>
            <p:spPr>
              <a:xfrm>
                <a:off x="6883985" y="978268"/>
                <a:ext cx="876300" cy="876300"/>
              </a:xfrm>
              <a:prstGeom prst="ellipse">
                <a:avLst/>
              </a:prstGeom>
              <a:solidFill>
                <a:srgbClr val="3A6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+mn-ea"/>
                    <a:sym typeface="+mn-lt"/>
                  </a:rPr>
                  <a:t>1</a:t>
                </a:r>
                <a:endParaRPr lang="zh-CN" altLang="en-US" sz="2800" b="1" dirty="0">
                  <a:solidFill>
                    <a:schemeClr val="bg1"/>
                  </a:solidFill>
                  <a:latin typeface="Roboto Medium" panose="02000000000000000000" pitchFamily="2" charset="0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grpSp>
            <p:nvGrpSpPr>
              <p:cNvPr id="603" name="组合 602"/>
              <p:cNvGrpSpPr/>
              <p:nvPr/>
            </p:nvGrpSpPr>
            <p:grpSpPr>
              <a:xfrm>
                <a:off x="7987198" y="1047716"/>
                <a:ext cx="2959465" cy="768183"/>
                <a:chOff x="7987198" y="1058416"/>
                <a:chExt cx="2959465" cy="768183"/>
              </a:xfrm>
            </p:grpSpPr>
            <p:sp>
              <p:nvSpPr>
                <p:cNvPr id="604" name="文本框 603"/>
                <p:cNvSpPr txBox="1"/>
                <p:nvPr/>
              </p:nvSpPr>
              <p:spPr>
                <a:xfrm>
                  <a:off x="7987198" y="1058416"/>
                  <a:ext cx="162736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b="1" dirty="0" smtClean="0">
                      <a:ln w="1905">
                        <a:noFill/>
                      </a:ln>
                      <a:solidFill>
                        <a:srgbClr val="C00000"/>
                      </a:solidFill>
                      <a:effectLst>
                        <a:innerShdw blurRad="69850" dist="43180" dir="5400000">
                          <a:srgbClr val="000000">
                            <a:alpha val="65000"/>
                          </a:srgbClr>
                        </a:inn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  <a:cs typeface="+mn-ea"/>
                      <a:sym typeface="+mn-lt"/>
                    </a:rPr>
                    <a:t>实验概况</a:t>
                  </a:r>
                  <a:endParaRPr lang="zh-CN" altLang="en-US" sz="2800" b="1" dirty="0">
                    <a:ln w="1905">
                      <a:noFill/>
                    </a:ln>
                    <a:solidFill>
                      <a:srgbClr val="C00000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05" name="文本框 604"/>
                <p:cNvSpPr txBox="1"/>
                <p:nvPr/>
              </p:nvSpPr>
              <p:spPr>
                <a:xfrm>
                  <a:off x="7987198" y="1457267"/>
                  <a:ext cx="29594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tx1">
                          <a:lumMod val="95000"/>
                          <a:lumOff val="5000"/>
                          <a:alpha val="70000"/>
                        </a:schemeClr>
                      </a:solidFill>
                      <a:latin typeface="Britannic Bold" panose="020B0903060703020204" pitchFamily="34" charset="0"/>
                      <a:ea typeface="黑体" panose="02010609060101010101" pitchFamily="49" charset="-122"/>
                      <a:cs typeface="+mn-ea"/>
                      <a:sym typeface="+mn-lt"/>
                    </a:rPr>
                    <a:t>Overview of the Experiment</a:t>
                  </a:r>
                  <a:endParaRPr lang="zh-CN" altLang="en-US" b="1" dirty="0">
                    <a:solidFill>
                      <a:schemeClr val="tx1">
                        <a:lumMod val="95000"/>
                        <a:lumOff val="5000"/>
                        <a:alpha val="70000"/>
                      </a:schemeClr>
                    </a:solidFill>
                    <a:latin typeface="Britannic Bold" panose="020B0903060703020204" pitchFamily="34" charset="0"/>
                    <a:ea typeface="黑体" panose="02010609060101010101" pitchFamily="49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45" name="组合 544"/>
            <p:cNvGrpSpPr/>
            <p:nvPr/>
          </p:nvGrpSpPr>
          <p:grpSpPr>
            <a:xfrm>
              <a:off x="6883985" y="2438669"/>
              <a:ext cx="3488802" cy="876300"/>
              <a:chOff x="6883985" y="2304389"/>
              <a:chExt cx="3488802" cy="876300"/>
            </a:xfrm>
          </p:grpSpPr>
          <p:sp>
            <p:nvSpPr>
              <p:cNvPr id="598" name="椭圆 597"/>
              <p:cNvSpPr/>
              <p:nvPr/>
            </p:nvSpPr>
            <p:spPr>
              <a:xfrm>
                <a:off x="6883985" y="2304389"/>
                <a:ext cx="876300" cy="876300"/>
              </a:xfrm>
              <a:prstGeom prst="ellipse">
                <a:avLst/>
              </a:prstGeom>
              <a:solidFill>
                <a:srgbClr val="3A6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latin typeface="Roboto Medium" panose="02000000000000000000" pitchFamily="2" charset="0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grpSp>
            <p:nvGrpSpPr>
              <p:cNvPr id="599" name="组合 598"/>
              <p:cNvGrpSpPr/>
              <p:nvPr/>
            </p:nvGrpSpPr>
            <p:grpSpPr>
              <a:xfrm>
                <a:off x="7987198" y="2373837"/>
                <a:ext cx="2385589" cy="768183"/>
                <a:chOff x="7987198" y="2371837"/>
                <a:chExt cx="2385589" cy="768183"/>
              </a:xfrm>
            </p:grpSpPr>
            <p:sp>
              <p:nvSpPr>
                <p:cNvPr id="600" name="文本框 599"/>
                <p:cNvSpPr txBox="1"/>
                <p:nvPr/>
              </p:nvSpPr>
              <p:spPr>
                <a:xfrm>
                  <a:off x="7987198" y="2371837"/>
                  <a:ext cx="162736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b="1" dirty="0" smtClean="0">
                      <a:ln w="1905">
                        <a:noFill/>
                      </a:ln>
                      <a:solidFill>
                        <a:srgbClr val="C00000"/>
                      </a:solidFill>
                      <a:effectLst>
                        <a:innerShdw blurRad="69850" dist="43180" dir="5400000">
                          <a:srgbClr val="000000">
                            <a:alpha val="65000"/>
                          </a:srgbClr>
                        </a:inn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  <a:cs typeface="+mn-ea"/>
                      <a:sym typeface="+mn-lt"/>
                    </a:rPr>
                    <a:t>实验过程</a:t>
                  </a:r>
                  <a:endParaRPr lang="zh-CN" altLang="en-US" sz="2800" b="1" dirty="0">
                    <a:ln w="1905">
                      <a:noFill/>
                    </a:ln>
                    <a:solidFill>
                      <a:srgbClr val="C00000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01" name="文本框 600"/>
                <p:cNvSpPr txBox="1"/>
                <p:nvPr/>
              </p:nvSpPr>
              <p:spPr>
                <a:xfrm>
                  <a:off x="7987198" y="2770688"/>
                  <a:ext cx="2385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tx1">
                          <a:lumMod val="95000"/>
                          <a:lumOff val="5000"/>
                          <a:alpha val="70000"/>
                        </a:schemeClr>
                      </a:solidFill>
                      <a:latin typeface="Britannic Bold" panose="020B0903060703020204" pitchFamily="34" charset="0"/>
                      <a:ea typeface="黑体" panose="02010609060101010101" pitchFamily="49" charset="-122"/>
                      <a:cs typeface="+mn-ea"/>
                      <a:sym typeface="+mn-lt"/>
                    </a:rPr>
                    <a:t>Experimental process</a:t>
                  </a:r>
                  <a:endParaRPr lang="zh-CN" altLang="en-US" b="1" dirty="0">
                    <a:solidFill>
                      <a:schemeClr val="tx1">
                        <a:lumMod val="95000"/>
                        <a:lumOff val="5000"/>
                        <a:alpha val="70000"/>
                      </a:schemeClr>
                    </a:solidFill>
                    <a:latin typeface="Britannic Bold" panose="020B0903060703020204" pitchFamily="34" charset="0"/>
                    <a:ea typeface="黑体" panose="02010609060101010101" pitchFamily="49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46" name="组合 545"/>
            <p:cNvGrpSpPr/>
            <p:nvPr/>
          </p:nvGrpSpPr>
          <p:grpSpPr>
            <a:xfrm>
              <a:off x="6883985" y="3686729"/>
              <a:ext cx="3256367" cy="876300"/>
              <a:chOff x="6883985" y="3617810"/>
              <a:chExt cx="3256367" cy="876300"/>
            </a:xfrm>
          </p:grpSpPr>
          <p:sp>
            <p:nvSpPr>
              <p:cNvPr id="594" name="椭圆 593"/>
              <p:cNvSpPr/>
              <p:nvPr/>
            </p:nvSpPr>
            <p:spPr>
              <a:xfrm>
                <a:off x="6883985" y="3617810"/>
                <a:ext cx="876300" cy="876300"/>
              </a:xfrm>
              <a:prstGeom prst="ellipse">
                <a:avLst/>
              </a:prstGeom>
              <a:solidFill>
                <a:srgbClr val="3A6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+mn-ea"/>
                    <a:sym typeface="+mn-lt"/>
                  </a:rPr>
                  <a:t>3</a:t>
                </a:r>
                <a:endParaRPr lang="zh-CN" altLang="en-US" sz="2800" b="1" dirty="0">
                  <a:solidFill>
                    <a:schemeClr val="bg1"/>
                  </a:solidFill>
                  <a:latin typeface="Roboto Medium" panose="02000000000000000000" pitchFamily="2" charset="0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grpSp>
            <p:nvGrpSpPr>
              <p:cNvPr id="595" name="组合 594"/>
              <p:cNvGrpSpPr/>
              <p:nvPr/>
            </p:nvGrpSpPr>
            <p:grpSpPr>
              <a:xfrm>
                <a:off x="7987198" y="3687258"/>
                <a:ext cx="2153154" cy="768183"/>
                <a:chOff x="7987198" y="3685258"/>
                <a:chExt cx="2153154" cy="768183"/>
              </a:xfrm>
            </p:grpSpPr>
            <p:sp>
              <p:nvSpPr>
                <p:cNvPr id="596" name="文本框 595"/>
                <p:cNvSpPr txBox="1"/>
                <p:nvPr/>
              </p:nvSpPr>
              <p:spPr>
                <a:xfrm>
                  <a:off x="7987198" y="3685258"/>
                  <a:ext cx="162736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b="1" dirty="0" smtClean="0">
                      <a:ln w="1905">
                        <a:noFill/>
                      </a:ln>
                      <a:solidFill>
                        <a:srgbClr val="C00000"/>
                      </a:solidFill>
                      <a:effectLst>
                        <a:innerShdw blurRad="69850" dist="43180" dir="5400000">
                          <a:srgbClr val="000000">
                            <a:alpha val="65000"/>
                          </a:srgbClr>
                        </a:inn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  <a:cs typeface="+mn-ea"/>
                      <a:sym typeface="+mn-lt"/>
                    </a:rPr>
                    <a:t>实验效果</a:t>
                  </a:r>
                  <a:endParaRPr lang="zh-CN" altLang="en-US" sz="2800" b="1" dirty="0">
                    <a:ln w="1905">
                      <a:noFill/>
                    </a:ln>
                    <a:solidFill>
                      <a:srgbClr val="C00000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97" name="文本框 596"/>
                <p:cNvSpPr txBox="1"/>
                <p:nvPr/>
              </p:nvSpPr>
              <p:spPr>
                <a:xfrm>
                  <a:off x="7987198" y="4084109"/>
                  <a:ext cx="21531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tx1">
                          <a:lumMod val="95000"/>
                          <a:lumOff val="5000"/>
                          <a:alpha val="70000"/>
                        </a:schemeClr>
                      </a:solidFill>
                      <a:latin typeface="Britannic Bold" panose="020B0903060703020204" pitchFamily="34" charset="0"/>
                      <a:ea typeface="黑体" panose="02010609060101010101" pitchFamily="49" charset="-122"/>
                      <a:cs typeface="+mn-ea"/>
                      <a:sym typeface="+mn-lt"/>
                    </a:rPr>
                    <a:t>Experimental effect</a:t>
                  </a:r>
                  <a:endParaRPr lang="zh-CN" altLang="en-US" b="1" dirty="0">
                    <a:solidFill>
                      <a:schemeClr val="tx1">
                        <a:lumMod val="95000"/>
                        <a:lumOff val="5000"/>
                        <a:alpha val="70000"/>
                      </a:schemeClr>
                    </a:solidFill>
                    <a:latin typeface="Britannic Bold" panose="020B0903060703020204" pitchFamily="34" charset="0"/>
                    <a:ea typeface="黑体" panose="02010609060101010101" pitchFamily="49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47" name="组合 546"/>
            <p:cNvGrpSpPr/>
            <p:nvPr/>
          </p:nvGrpSpPr>
          <p:grpSpPr>
            <a:xfrm>
              <a:off x="6883985" y="4934790"/>
              <a:ext cx="4349615" cy="876300"/>
              <a:chOff x="6883985" y="4931232"/>
              <a:chExt cx="4349615" cy="876300"/>
            </a:xfrm>
          </p:grpSpPr>
          <p:sp>
            <p:nvSpPr>
              <p:cNvPr id="590" name="椭圆 589"/>
              <p:cNvSpPr/>
              <p:nvPr/>
            </p:nvSpPr>
            <p:spPr>
              <a:xfrm>
                <a:off x="6883985" y="4931232"/>
                <a:ext cx="876300" cy="876300"/>
              </a:xfrm>
              <a:prstGeom prst="ellipse">
                <a:avLst/>
              </a:prstGeom>
              <a:solidFill>
                <a:srgbClr val="3A6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+mn-ea"/>
                    <a:sym typeface="+mn-lt"/>
                  </a:rPr>
                  <a:t>4</a:t>
                </a:r>
                <a:endParaRPr lang="zh-CN" altLang="en-US" sz="2800" b="1" dirty="0">
                  <a:solidFill>
                    <a:schemeClr val="bg1"/>
                  </a:solidFill>
                  <a:latin typeface="Roboto Medium" panose="02000000000000000000" pitchFamily="2" charset="0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grpSp>
            <p:nvGrpSpPr>
              <p:cNvPr id="591" name="组合 590"/>
              <p:cNvGrpSpPr/>
              <p:nvPr/>
            </p:nvGrpSpPr>
            <p:grpSpPr>
              <a:xfrm>
                <a:off x="7987198" y="5000680"/>
                <a:ext cx="3246402" cy="768183"/>
                <a:chOff x="7987198" y="4998680"/>
                <a:chExt cx="3246402" cy="768183"/>
              </a:xfrm>
            </p:grpSpPr>
            <p:sp>
              <p:nvSpPr>
                <p:cNvPr id="592" name="文本框 591"/>
                <p:cNvSpPr txBox="1"/>
                <p:nvPr/>
              </p:nvSpPr>
              <p:spPr>
                <a:xfrm>
                  <a:off x="7987198" y="4998680"/>
                  <a:ext cx="19880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b="1" dirty="0" smtClean="0">
                      <a:ln w="1905">
                        <a:noFill/>
                      </a:ln>
                      <a:solidFill>
                        <a:srgbClr val="C00000"/>
                      </a:solidFill>
                      <a:effectLst>
                        <a:innerShdw blurRad="69850" dist="43180" dir="5400000">
                          <a:srgbClr val="000000">
                            <a:alpha val="65000"/>
                          </a:srgbClr>
                        </a:inn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  <a:cs typeface="+mn-ea"/>
                      <a:sym typeface="+mn-lt"/>
                    </a:rPr>
                    <a:t>实验创新点</a:t>
                  </a:r>
                  <a:endParaRPr lang="zh-CN" altLang="en-US" sz="2800" b="1" dirty="0">
                    <a:ln w="1905">
                      <a:noFill/>
                    </a:ln>
                    <a:solidFill>
                      <a:srgbClr val="C00000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93" name="文本框 592"/>
                <p:cNvSpPr txBox="1"/>
                <p:nvPr/>
              </p:nvSpPr>
              <p:spPr>
                <a:xfrm>
                  <a:off x="7987198" y="5397531"/>
                  <a:ext cx="3246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tx1">
                          <a:lumMod val="95000"/>
                          <a:lumOff val="5000"/>
                          <a:alpha val="70000"/>
                        </a:schemeClr>
                      </a:solidFill>
                      <a:latin typeface="Britannic Bold" panose="020B0903060703020204" pitchFamily="34" charset="0"/>
                      <a:ea typeface="黑体" panose="02010609060101010101" pitchFamily="49" charset="-122"/>
                      <a:cs typeface="+mn-ea"/>
                      <a:sym typeface="+mn-lt"/>
                    </a:rPr>
                    <a:t>Experimental innovation point</a:t>
                  </a:r>
                  <a:endParaRPr lang="zh-CN" altLang="en-US" b="1" dirty="0">
                    <a:solidFill>
                      <a:schemeClr val="tx1">
                        <a:lumMod val="95000"/>
                        <a:lumOff val="5000"/>
                        <a:alpha val="70000"/>
                      </a:schemeClr>
                    </a:solidFill>
                    <a:latin typeface="Britannic Bold" panose="020B0903060703020204" pitchFamily="34" charset="0"/>
                    <a:ea typeface="黑体" panose="02010609060101010101" pitchFamily="49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548" name="组合 547"/>
          <p:cNvGrpSpPr/>
          <p:nvPr/>
        </p:nvGrpSpPr>
        <p:grpSpPr>
          <a:xfrm>
            <a:off x="166755" y="165537"/>
            <a:ext cx="2026828" cy="1340660"/>
            <a:chOff x="-3843201" y="5929826"/>
            <a:chExt cx="2436340" cy="1208252"/>
          </a:xfrm>
        </p:grpSpPr>
        <p:sp>
          <p:nvSpPr>
            <p:cNvPr id="558" name="任意多边形: 形状 557"/>
            <p:cNvSpPr/>
            <p:nvPr/>
          </p:nvSpPr>
          <p:spPr>
            <a:xfrm>
              <a:off x="-3843201" y="6007780"/>
              <a:ext cx="1827992" cy="1072623"/>
            </a:xfrm>
            <a:custGeom>
              <a:avLst/>
              <a:gdLst>
                <a:gd name="connsiteX0" fmla="*/ 1338185 w 1827991"/>
                <a:gd name="connsiteY0" fmla="*/ 1041601 h 1072623"/>
                <a:gd name="connsiteX1" fmla="*/ 1795788 w 1827991"/>
                <a:gd name="connsiteY1" fmla="*/ 777374 h 1072623"/>
                <a:gd name="connsiteX2" fmla="*/ 1781284 w 1827991"/>
                <a:gd name="connsiteY2" fmla="*/ 661047 h 1072623"/>
                <a:gd name="connsiteX3" fmla="*/ 705186 w 1827991"/>
                <a:gd name="connsiteY3" fmla="*/ 39832 h 1072623"/>
                <a:gd name="connsiteX4" fmla="*/ 503805 w 1827991"/>
                <a:gd name="connsiteY4" fmla="*/ 31522 h 1072623"/>
                <a:gd name="connsiteX5" fmla="*/ 46203 w 1827991"/>
                <a:gd name="connsiteY5" fmla="*/ 295750 h 1072623"/>
                <a:gd name="connsiteX6" fmla="*/ 60706 w 1827991"/>
                <a:gd name="connsiteY6" fmla="*/ 412077 h 1072623"/>
                <a:gd name="connsiteX7" fmla="*/ 1136804 w 1827991"/>
                <a:gd name="connsiteY7" fmla="*/ 1033292 h 1072623"/>
                <a:gd name="connsiteX8" fmla="*/ 1338185 w 1827991"/>
                <a:gd name="connsiteY8" fmla="*/ 1041601 h 107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7991" h="1072623">
                  <a:moveTo>
                    <a:pt x="1338185" y="1041601"/>
                  </a:moveTo>
                  <a:lnTo>
                    <a:pt x="1795788" y="777374"/>
                  </a:lnTo>
                  <a:cubicBezTo>
                    <a:pt x="1847455" y="747612"/>
                    <a:pt x="1840959" y="695491"/>
                    <a:pt x="1781284" y="661047"/>
                  </a:cubicBezTo>
                  <a:lnTo>
                    <a:pt x="705186" y="39832"/>
                  </a:lnTo>
                  <a:cubicBezTo>
                    <a:pt x="645512" y="5387"/>
                    <a:pt x="555472" y="1610"/>
                    <a:pt x="503805" y="31522"/>
                  </a:cubicBezTo>
                  <a:lnTo>
                    <a:pt x="46203" y="295750"/>
                  </a:lnTo>
                  <a:cubicBezTo>
                    <a:pt x="-5464" y="325512"/>
                    <a:pt x="1032" y="377633"/>
                    <a:pt x="60706" y="412077"/>
                  </a:cubicBezTo>
                  <a:lnTo>
                    <a:pt x="1136804" y="1033292"/>
                  </a:lnTo>
                  <a:cubicBezTo>
                    <a:pt x="1196327" y="1067737"/>
                    <a:pt x="1286518" y="1071514"/>
                    <a:pt x="1338185" y="1041601"/>
                  </a:cubicBezTo>
                  <a:close/>
                </a:path>
              </a:pathLst>
            </a:custGeom>
            <a:solidFill>
              <a:srgbClr val="92B4D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/>
            <p:cNvSpPr/>
            <p:nvPr/>
          </p:nvSpPr>
          <p:spPr>
            <a:xfrm>
              <a:off x="-3843076" y="5969256"/>
              <a:ext cx="1827992" cy="1072623"/>
            </a:xfrm>
            <a:custGeom>
              <a:avLst/>
              <a:gdLst>
                <a:gd name="connsiteX0" fmla="*/ 1338060 w 1827991"/>
                <a:gd name="connsiteY0" fmla="*/ 1041450 h 1072623"/>
                <a:gd name="connsiteX1" fmla="*/ 1795662 w 1827991"/>
                <a:gd name="connsiteY1" fmla="*/ 777223 h 1072623"/>
                <a:gd name="connsiteX2" fmla="*/ 1830560 w 1827991"/>
                <a:gd name="connsiteY2" fmla="*/ 727519 h 1072623"/>
                <a:gd name="connsiteX3" fmla="*/ 1830409 w 1827991"/>
                <a:gd name="connsiteY3" fmla="*/ 688391 h 1072623"/>
                <a:gd name="connsiteX4" fmla="*/ 1781310 w 1827991"/>
                <a:gd name="connsiteY4" fmla="*/ 661047 h 1072623"/>
                <a:gd name="connsiteX5" fmla="*/ 705212 w 1827991"/>
                <a:gd name="connsiteY5" fmla="*/ 39832 h 1072623"/>
                <a:gd name="connsiteX6" fmla="*/ 503831 w 1827991"/>
                <a:gd name="connsiteY6" fmla="*/ 31523 h 1072623"/>
                <a:gd name="connsiteX7" fmla="*/ 46229 w 1827991"/>
                <a:gd name="connsiteY7" fmla="*/ 295751 h 1072623"/>
                <a:gd name="connsiteX8" fmla="*/ 11331 w 1827991"/>
                <a:gd name="connsiteY8" fmla="*/ 304211 h 1072623"/>
                <a:gd name="connsiteX9" fmla="*/ 11482 w 1827991"/>
                <a:gd name="connsiteY9" fmla="*/ 350288 h 1072623"/>
                <a:gd name="connsiteX10" fmla="*/ 60580 w 1827991"/>
                <a:gd name="connsiteY10" fmla="*/ 411926 h 1072623"/>
                <a:gd name="connsiteX11" fmla="*/ 1136679 w 1827991"/>
                <a:gd name="connsiteY11" fmla="*/ 1033141 h 1072623"/>
                <a:gd name="connsiteX12" fmla="*/ 1338060 w 1827991"/>
                <a:gd name="connsiteY12" fmla="*/ 1041450 h 107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7991" h="1072623">
                  <a:moveTo>
                    <a:pt x="1338060" y="1041450"/>
                  </a:moveTo>
                  <a:lnTo>
                    <a:pt x="1795662" y="777223"/>
                  </a:lnTo>
                  <a:cubicBezTo>
                    <a:pt x="1818776" y="763928"/>
                    <a:pt x="1830258" y="746101"/>
                    <a:pt x="1830560" y="727519"/>
                  </a:cubicBezTo>
                  <a:cubicBezTo>
                    <a:pt x="1830560" y="725858"/>
                    <a:pt x="1830560" y="690053"/>
                    <a:pt x="1830409" y="688391"/>
                  </a:cubicBezTo>
                  <a:cubicBezTo>
                    <a:pt x="1828445" y="666788"/>
                    <a:pt x="1811978" y="678722"/>
                    <a:pt x="1781310" y="661047"/>
                  </a:cubicBezTo>
                  <a:lnTo>
                    <a:pt x="705212" y="39832"/>
                  </a:lnTo>
                  <a:cubicBezTo>
                    <a:pt x="645538" y="5387"/>
                    <a:pt x="555498" y="1610"/>
                    <a:pt x="503831" y="31523"/>
                  </a:cubicBezTo>
                  <a:lnTo>
                    <a:pt x="46229" y="295751"/>
                  </a:lnTo>
                  <a:cubicBezTo>
                    <a:pt x="23114" y="309045"/>
                    <a:pt x="11784" y="285629"/>
                    <a:pt x="11331" y="304211"/>
                  </a:cubicBezTo>
                  <a:cubicBezTo>
                    <a:pt x="11331" y="305872"/>
                    <a:pt x="11331" y="348626"/>
                    <a:pt x="11482" y="350288"/>
                  </a:cubicBezTo>
                  <a:cubicBezTo>
                    <a:pt x="13294" y="371891"/>
                    <a:pt x="29913" y="394251"/>
                    <a:pt x="60580" y="411926"/>
                  </a:cubicBezTo>
                  <a:lnTo>
                    <a:pt x="1136679" y="1033141"/>
                  </a:lnTo>
                  <a:cubicBezTo>
                    <a:pt x="1196202" y="1067435"/>
                    <a:pt x="1286393" y="1071212"/>
                    <a:pt x="1338060" y="1041450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/>
            <p:cNvSpPr/>
            <p:nvPr/>
          </p:nvSpPr>
          <p:spPr>
            <a:xfrm>
              <a:off x="-3843201" y="5929826"/>
              <a:ext cx="1827992" cy="1072623"/>
            </a:xfrm>
            <a:custGeom>
              <a:avLst/>
              <a:gdLst>
                <a:gd name="connsiteX0" fmla="*/ 1338185 w 1827991"/>
                <a:gd name="connsiteY0" fmla="*/ 1041601 h 1072623"/>
                <a:gd name="connsiteX1" fmla="*/ 1795788 w 1827991"/>
                <a:gd name="connsiteY1" fmla="*/ 777374 h 1072623"/>
                <a:gd name="connsiteX2" fmla="*/ 1781284 w 1827991"/>
                <a:gd name="connsiteY2" fmla="*/ 661047 h 1072623"/>
                <a:gd name="connsiteX3" fmla="*/ 705186 w 1827991"/>
                <a:gd name="connsiteY3" fmla="*/ 39832 h 1072623"/>
                <a:gd name="connsiteX4" fmla="*/ 503805 w 1827991"/>
                <a:gd name="connsiteY4" fmla="*/ 31523 h 1072623"/>
                <a:gd name="connsiteX5" fmla="*/ 46203 w 1827991"/>
                <a:gd name="connsiteY5" fmla="*/ 295750 h 1072623"/>
                <a:gd name="connsiteX6" fmla="*/ 60706 w 1827991"/>
                <a:gd name="connsiteY6" fmla="*/ 412077 h 1072623"/>
                <a:gd name="connsiteX7" fmla="*/ 1136804 w 1827991"/>
                <a:gd name="connsiteY7" fmla="*/ 1033292 h 1072623"/>
                <a:gd name="connsiteX8" fmla="*/ 1338185 w 1827991"/>
                <a:gd name="connsiteY8" fmla="*/ 1041601 h 107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7991" h="1072623">
                  <a:moveTo>
                    <a:pt x="1338185" y="1041601"/>
                  </a:moveTo>
                  <a:lnTo>
                    <a:pt x="1795788" y="777374"/>
                  </a:lnTo>
                  <a:cubicBezTo>
                    <a:pt x="1847455" y="747612"/>
                    <a:pt x="1840959" y="695491"/>
                    <a:pt x="1781284" y="661047"/>
                  </a:cubicBezTo>
                  <a:lnTo>
                    <a:pt x="705186" y="39832"/>
                  </a:lnTo>
                  <a:cubicBezTo>
                    <a:pt x="645512" y="5387"/>
                    <a:pt x="555472" y="1610"/>
                    <a:pt x="503805" y="31523"/>
                  </a:cubicBezTo>
                  <a:lnTo>
                    <a:pt x="46203" y="295750"/>
                  </a:lnTo>
                  <a:cubicBezTo>
                    <a:pt x="-5464" y="325512"/>
                    <a:pt x="1032" y="377633"/>
                    <a:pt x="60706" y="412077"/>
                  </a:cubicBezTo>
                  <a:lnTo>
                    <a:pt x="1136804" y="1033292"/>
                  </a:lnTo>
                  <a:cubicBezTo>
                    <a:pt x="1196327" y="1067737"/>
                    <a:pt x="1286518" y="1071363"/>
                    <a:pt x="1338185" y="1041601"/>
                  </a:cubicBez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/>
            <p:cNvSpPr/>
            <p:nvPr/>
          </p:nvSpPr>
          <p:spPr>
            <a:xfrm>
              <a:off x="-3843153" y="6262287"/>
              <a:ext cx="1827992" cy="740261"/>
            </a:xfrm>
            <a:custGeom>
              <a:avLst/>
              <a:gdLst>
                <a:gd name="connsiteX0" fmla="*/ 1795739 w 1827991"/>
                <a:gd name="connsiteY0" fmla="*/ 439776 h 740261"/>
                <a:gd name="connsiteX1" fmla="*/ 1338136 w 1827991"/>
                <a:gd name="connsiteY1" fmla="*/ 704004 h 740261"/>
                <a:gd name="connsiteX2" fmla="*/ 1136755 w 1827991"/>
                <a:gd name="connsiteY2" fmla="*/ 695695 h 740261"/>
                <a:gd name="connsiteX3" fmla="*/ 60657 w 1827991"/>
                <a:gd name="connsiteY3" fmla="*/ 74480 h 740261"/>
                <a:gd name="connsiteX4" fmla="*/ 11407 w 1827991"/>
                <a:gd name="connsiteY4" fmla="*/ 11331 h 740261"/>
                <a:gd name="connsiteX5" fmla="*/ 60657 w 1827991"/>
                <a:gd name="connsiteY5" fmla="*/ 79616 h 740261"/>
                <a:gd name="connsiteX6" fmla="*/ 1136755 w 1827991"/>
                <a:gd name="connsiteY6" fmla="*/ 700831 h 740261"/>
                <a:gd name="connsiteX7" fmla="*/ 1338136 w 1827991"/>
                <a:gd name="connsiteY7" fmla="*/ 709140 h 740261"/>
                <a:gd name="connsiteX8" fmla="*/ 1795739 w 1827991"/>
                <a:gd name="connsiteY8" fmla="*/ 444912 h 740261"/>
                <a:gd name="connsiteX9" fmla="*/ 1830486 w 1827991"/>
                <a:gd name="connsiteY9" fmla="*/ 391885 h 740261"/>
                <a:gd name="connsiteX10" fmla="*/ 1795739 w 1827991"/>
                <a:gd name="connsiteY10" fmla="*/ 439776 h 74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7991" h="740261">
                  <a:moveTo>
                    <a:pt x="1795739" y="439776"/>
                  </a:moveTo>
                  <a:lnTo>
                    <a:pt x="1338136" y="704004"/>
                  </a:lnTo>
                  <a:cubicBezTo>
                    <a:pt x="1286469" y="733765"/>
                    <a:pt x="1196278" y="730140"/>
                    <a:pt x="1136755" y="695695"/>
                  </a:cubicBezTo>
                  <a:lnTo>
                    <a:pt x="60657" y="74480"/>
                  </a:lnTo>
                  <a:cubicBezTo>
                    <a:pt x="29234" y="56351"/>
                    <a:pt x="12615" y="33388"/>
                    <a:pt x="11407" y="11331"/>
                  </a:cubicBezTo>
                  <a:cubicBezTo>
                    <a:pt x="10047" y="34898"/>
                    <a:pt x="26816" y="60128"/>
                    <a:pt x="60657" y="79616"/>
                  </a:cubicBezTo>
                  <a:lnTo>
                    <a:pt x="1136755" y="700831"/>
                  </a:lnTo>
                  <a:cubicBezTo>
                    <a:pt x="1196429" y="735276"/>
                    <a:pt x="1286469" y="739053"/>
                    <a:pt x="1338136" y="709140"/>
                  </a:cubicBezTo>
                  <a:lnTo>
                    <a:pt x="1795739" y="444912"/>
                  </a:lnTo>
                  <a:cubicBezTo>
                    <a:pt x="1820213" y="430863"/>
                    <a:pt x="1831543" y="411676"/>
                    <a:pt x="1830486" y="391885"/>
                  </a:cubicBezTo>
                  <a:cubicBezTo>
                    <a:pt x="1829428" y="409863"/>
                    <a:pt x="1818097" y="426934"/>
                    <a:pt x="1795739" y="4397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/>
            <p:cNvSpPr/>
            <p:nvPr/>
          </p:nvSpPr>
          <p:spPr>
            <a:xfrm>
              <a:off x="-3797044" y="5956488"/>
              <a:ext cx="1737348" cy="1012194"/>
            </a:xfrm>
            <a:custGeom>
              <a:avLst/>
              <a:gdLst>
                <a:gd name="connsiteX0" fmla="*/ 1702193 w 1737347"/>
                <a:gd name="connsiteY0" fmla="*/ 651154 h 1012193"/>
                <a:gd name="connsiteX1" fmla="*/ 630174 w 1737347"/>
                <a:gd name="connsiteY1" fmla="*/ 32205 h 1012193"/>
                <a:gd name="connsiteX2" fmla="*/ 482424 w 1737347"/>
                <a:gd name="connsiteY2" fmla="*/ 26011 h 1012193"/>
                <a:gd name="connsiteX3" fmla="*/ 36908 w 1737347"/>
                <a:gd name="connsiteY3" fmla="*/ 283138 h 1012193"/>
                <a:gd name="connsiteX4" fmla="*/ 47483 w 1737347"/>
                <a:gd name="connsiteY4" fmla="*/ 368495 h 1012193"/>
                <a:gd name="connsiteX5" fmla="*/ 1119502 w 1737347"/>
                <a:gd name="connsiteY5" fmla="*/ 987444 h 1012193"/>
                <a:gd name="connsiteX6" fmla="*/ 1267252 w 1737347"/>
                <a:gd name="connsiteY6" fmla="*/ 993638 h 1012193"/>
                <a:gd name="connsiteX7" fmla="*/ 1712769 w 1737347"/>
                <a:gd name="connsiteY7" fmla="*/ 736510 h 1012193"/>
                <a:gd name="connsiteX8" fmla="*/ 1702193 w 1737347"/>
                <a:gd name="connsiteY8" fmla="*/ 651154 h 101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7347" h="1012193">
                  <a:moveTo>
                    <a:pt x="1702193" y="651154"/>
                  </a:moveTo>
                  <a:lnTo>
                    <a:pt x="630174" y="32205"/>
                  </a:lnTo>
                  <a:cubicBezTo>
                    <a:pt x="586363" y="6976"/>
                    <a:pt x="520344" y="4256"/>
                    <a:pt x="482424" y="26011"/>
                  </a:cubicBezTo>
                  <a:lnTo>
                    <a:pt x="36908" y="283138"/>
                  </a:lnTo>
                  <a:cubicBezTo>
                    <a:pt x="-1012" y="305044"/>
                    <a:pt x="3823" y="343266"/>
                    <a:pt x="47483" y="368495"/>
                  </a:cubicBezTo>
                  <a:lnTo>
                    <a:pt x="1119502" y="987444"/>
                  </a:lnTo>
                  <a:cubicBezTo>
                    <a:pt x="1163162" y="1012673"/>
                    <a:pt x="1229333" y="1015392"/>
                    <a:pt x="1267252" y="993638"/>
                  </a:cubicBezTo>
                  <a:lnTo>
                    <a:pt x="1712769" y="736510"/>
                  </a:lnTo>
                  <a:cubicBezTo>
                    <a:pt x="1750688" y="714605"/>
                    <a:pt x="1745854" y="676383"/>
                    <a:pt x="1702193" y="651154"/>
                  </a:cubicBezTo>
                  <a:close/>
                </a:path>
              </a:pathLst>
            </a:custGeom>
            <a:solidFill>
              <a:srgbClr val="02265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/>
            <p:cNvSpPr/>
            <p:nvPr/>
          </p:nvSpPr>
          <p:spPr>
            <a:xfrm>
              <a:off x="-3784082" y="5963973"/>
              <a:ext cx="1722240" cy="997087"/>
            </a:xfrm>
            <a:custGeom>
              <a:avLst/>
              <a:gdLst>
                <a:gd name="connsiteX0" fmla="*/ 473390 w 1722240"/>
                <a:gd name="connsiteY0" fmla="*/ 26835 h 997086"/>
                <a:gd name="connsiteX1" fmla="*/ 602256 w 1722240"/>
                <a:gd name="connsiteY1" fmla="*/ 26533 h 997086"/>
                <a:gd name="connsiteX2" fmla="*/ 1686059 w 1722240"/>
                <a:gd name="connsiteY2" fmla="*/ 652280 h 997086"/>
                <a:gd name="connsiteX3" fmla="*/ 1685606 w 1722240"/>
                <a:gd name="connsiteY3" fmla="*/ 726608 h 997086"/>
                <a:gd name="connsiteX4" fmla="*/ 1250513 w 1722240"/>
                <a:gd name="connsiteY4" fmla="*/ 977844 h 997086"/>
                <a:gd name="connsiteX5" fmla="*/ 1121647 w 1722240"/>
                <a:gd name="connsiteY5" fmla="*/ 978146 h 997086"/>
                <a:gd name="connsiteX6" fmla="*/ 37844 w 1722240"/>
                <a:gd name="connsiteY6" fmla="*/ 352399 h 997086"/>
                <a:gd name="connsiteX7" fmla="*/ 38298 w 1722240"/>
                <a:gd name="connsiteY7" fmla="*/ 278070 h 997086"/>
                <a:gd name="connsiteX8" fmla="*/ 473390 w 1722240"/>
                <a:gd name="connsiteY8" fmla="*/ 26835 h 9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2240" h="997086">
                  <a:moveTo>
                    <a:pt x="473390" y="26835"/>
                  </a:moveTo>
                  <a:cubicBezTo>
                    <a:pt x="509043" y="6289"/>
                    <a:pt x="566754" y="6138"/>
                    <a:pt x="602256" y="26533"/>
                  </a:cubicBezTo>
                  <a:lnTo>
                    <a:pt x="1686059" y="652280"/>
                  </a:lnTo>
                  <a:cubicBezTo>
                    <a:pt x="1721561" y="672826"/>
                    <a:pt x="1721410" y="706063"/>
                    <a:pt x="1685606" y="726608"/>
                  </a:cubicBezTo>
                  <a:lnTo>
                    <a:pt x="1250513" y="977844"/>
                  </a:lnTo>
                  <a:cubicBezTo>
                    <a:pt x="1214860" y="998390"/>
                    <a:pt x="1157150" y="998541"/>
                    <a:pt x="1121647" y="978146"/>
                  </a:cubicBezTo>
                  <a:lnTo>
                    <a:pt x="37844" y="352399"/>
                  </a:lnTo>
                  <a:cubicBezTo>
                    <a:pt x="2342" y="331853"/>
                    <a:pt x="2493" y="298617"/>
                    <a:pt x="38298" y="278070"/>
                  </a:cubicBezTo>
                  <a:lnTo>
                    <a:pt x="473390" y="26835"/>
                  </a:lnTo>
                  <a:close/>
                </a:path>
              </a:pathLst>
            </a:custGeom>
            <a:solidFill>
              <a:srgbClr val="033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/>
            <p:cNvSpPr/>
            <p:nvPr/>
          </p:nvSpPr>
          <p:spPr>
            <a:xfrm>
              <a:off x="-3541835" y="6164543"/>
              <a:ext cx="468329" cy="226611"/>
            </a:xfrm>
            <a:custGeom>
              <a:avLst/>
              <a:gdLst>
                <a:gd name="connsiteX0" fmla="*/ 471501 w 468328"/>
                <a:gd name="connsiteY0" fmla="*/ 11331 h 226610"/>
                <a:gd name="connsiteX1" fmla="*/ 11331 w 468328"/>
                <a:gd name="connsiteY1" fmla="*/ 11331 h 226610"/>
                <a:gd name="connsiteX2" fmla="*/ 11331 w 468328"/>
                <a:gd name="connsiteY2" fmla="*/ 80522 h 226610"/>
                <a:gd name="connsiteX3" fmla="*/ 11331 w 468328"/>
                <a:gd name="connsiteY3" fmla="*/ 82335 h 226610"/>
                <a:gd name="connsiteX4" fmla="*/ 241416 w 468328"/>
                <a:gd name="connsiteY4" fmla="*/ 216337 h 226610"/>
                <a:gd name="connsiteX5" fmla="*/ 471501 w 468328"/>
                <a:gd name="connsiteY5" fmla="*/ 82335 h 226610"/>
                <a:gd name="connsiteX6" fmla="*/ 471350 w 468328"/>
                <a:gd name="connsiteY6" fmla="*/ 80522 h 226610"/>
                <a:gd name="connsiteX7" fmla="*/ 471501 w 468328"/>
                <a:gd name="connsiteY7" fmla="*/ 80522 h 226610"/>
                <a:gd name="connsiteX8" fmla="*/ 471501 w 468328"/>
                <a:gd name="connsiteY8" fmla="*/ 11331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328" h="226610">
                  <a:moveTo>
                    <a:pt x="471501" y="11331"/>
                  </a:moveTo>
                  <a:lnTo>
                    <a:pt x="11331" y="11331"/>
                  </a:lnTo>
                  <a:lnTo>
                    <a:pt x="11331" y="80522"/>
                  </a:lnTo>
                  <a:cubicBezTo>
                    <a:pt x="11331" y="80522"/>
                    <a:pt x="11331" y="81731"/>
                    <a:pt x="11331" y="82335"/>
                  </a:cubicBezTo>
                  <a:cubicBezTo>
                    <a:pt x="11331" y="156361"/>
                    <a:pt x="114363" y="216337"/>
                    <a:pt x="241416" y="216337"/>
                  </a:cubicBezTo>
                  <a:cubicBezTo>
                    <a:pt x="368469" y="216337"/>
                    <a:pt x="471501" y="156361"/>
                    <a:pt x="471501" y="82335"/>
                  </a:cubicBezTo>
                  <a:cubicBezTo>
                    <a:pt x="471501" y="81731"/>
                    <a:pt x="471501" y="81127"/>
                    <a:pt x="471350" y="80522"/>
                  </a:cubicBezTo>
                  <a:lnTo>
                    <a:pt x="471501" y="80522"/>
                  </a:lnTo>
                  <a:lnTo>
                    <a:pt x="471501" y="11331"/>
                  </a:lnTo>
                  <a:close/>
                </a:path>
              </a:pathLst>
            </a:custGeom>
            <a:solidFill>
              <a:srgbClr val="D62D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/>
            <p:cNvSpPr/>
            <p:nvPr/>
          </p:nvSpPr>
          <p:spPr>
            <a:xfrm>
              <a:off x="-3541835" y="6031447"/>
              <a:ext cx="468329" cy="287040"/>
            </a:xfrm>
            <a:custGeom>
              <a:avLst/>
              <a:gdLst>
                <a:gd name="connsiteX0" fmla="*/ 471501 w 468328"/>
                <a:gd name="connsiteY0" fmla="*/ 145333 h 287040"/>
                <a:gd name="connsiteX1" fmla="*/ 241416 w 468328"/>
                <a:gd name="connsiteY1" fmla="*/ 279335 h 287040"/>
                <a:gd name="connsiteX2" fmla="*/ 11331 w 468328"/>
                <a:gd name="connsiteY2" fmla="*/ 145333 h 287040"/>
                <a:gd name="connsiteX3" fmla="*/ 241416 w 468328"/>
                <a:gd name="connsiteY3" fmla="*/ 11331 h 287040"/>
                <a:gd name="connsiteX4" fmla="*/ 471501 w 468328"/>
                <a:gd name="connsiteY4" fmla="*/ 145333 h 2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328" h="287040">
                  <a:moveTo>
                    <a:pt x="471501" y="145333"/>
                  </a:moveTo>
                  <a:cubicBezTo>
                    <a:pt x="471501" y="219340"/>
                    <a:pt x="368488" y="279335"/>
                    <a:pt x="241416" y="279335"/>
                  </a:cubicBezTo>
                  <a:cubicBezTo>
                    <a:pt x="114343" y="279335"/>
                    <a:pt x="11331" y="219341"/>
                    <a:pt x="11331" y="145333"/>
                  </a:cubicBezTo>
                  <a:cubicBezTo>
                    <a:pt x="11331" y="71326"/>
                    <a:pt x="114343" y="11331"/>
                    <a:pt x="241416" y="11331"/>
                  </a:cubicBezTo>
                  <a:cubicBezTo>
                    <a:pt x="368489" y="11331"/>
                    <a:pt x="471501" y="71326"/>
                    <a:pt x="471501" y="145333"/>
                  </a:cubicBezTo>
                  <a:close/>
                </a:path>
              </a:pathLst>
            </a:custGeom>
            <a:solidFill>
              <a:srgbClr val="F7619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/>
            <p:cNvSpPr/>
            <p:nvPr/>
          </p:nvSpPr>
          <p:spPr>
            <a:xfrm>
              <a:off x="-3497268" y="6057431"/>
              <a:ext cx="392792" cy="226611"/>
            </a:xfrm>
            <a:custGeom>
              <a:avLst/>
              <a:gdLst>
                <a:gd name="connsiteX0" fmla="*/ 382368 w 392791"/>
                <a:gd name="connsiteY0" fmla="*/ 119348 h 226610"/>
                <a:gd name="connsiteX1" fmla="*/ 196849 w 392791"/>
                <a:gd name="connsiteY1" fmla="*/ 227366 h 226610"/>
                <a:gd name="connsiteX2" fmla="*/ 11331 w 392791"/>
                <a:gd name="connsiteY2" fmla="*/ 119348 h 226610"/>
                <a:gd name="connsiteX3" fmla="*/ 196849 w 392791"/>
                <a:gd name="connsiteY3" fmla="*/ 11331 h 226610"/>
                <a:gd name="connsiteX4" fmla="*/ 382368 w 392791"/>
                <a:gd name="connsiteY4" fmla="*/ 119348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791" h="226610">
                  <a:moveTo>
                    <a:pt x="382368" y="119348"/>
                  </a:moveTo>
                  <a:cubicBezTo>
                    <a:pt x="382368" y="179005"/>
                    <a:pt x="299308" y="227366"/>
                    <a:pt x="196849" y="227366"/>
                  </a:cubicBezTo>
                  <a:cubicBezTo>
                    <a:pt x="94390" y="227366"/>
                    <a:pt x="11331" y="179005"/>
                    <a:pt x="11331" y="119348"/>
                  </a:cubicBezTo>
                  <a:cubicBezTo>
                    <a:pt x="11331" y="59692"/>
                    <a:pt x="94390" y="11331"/>
                    <a:pt x="196849" y="11331"/>
                  </a:cubicBezTo>
                  <a:cubicBezTo>
                    <a:pt x="299308" y="11331"/>
                    <a:pt x="382368" y="59692"/>
                    <a:pt x="382368" y="119348"/>
                  </a:cubicBezTo>
                  <a:close/>
                </a:path>
              </a:pathLst>
            </a:custGeom>
            <a:solidFill>
              <a:srgbClr val="F0F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/>
            <p:cNvSpPr/>
            <p:nvPr/>
          </p:nvSpPr>
          <p:spPr>
            <a:xfrm>
              <a:off x="-3497268" y="6057431"/>
              <a:ext cx="392792" cy="135966"/>
            </a:xfrm>
            <a:custGeom>
              <a:avLst/>
              <a:gdLst>
                <a:gd name="connsiteX0" fmla="*/ 196849 w 392791"/>
                <a:gd name="connsiteY0" fmla="*/ 27193 h 135966"/>
                <a:gd name="connsiteX1" fmla="*/ 381612 w 392791"/>
                <a:gd name="connsiteY1" fmla="*/ 127204 h 135966"/>
                <a:gd name="connsiteX2" fmla="*/ 382368 w 392791"/>
                <a:gd name="connsiteY2" fmla="*/ 119348 h 135966"/>
                <a:gd name="connsiteX3" fmla="*/ 196849 w 392791"/>
                <a:gd name="connsiteY3" fmla="*/ 11331 h 135966"/>
                <a:gd name="connsiteX4" fmla="*/ 11331 w 392791"/>
                <a:gd name="connsiteY4" fmla="*/ 119348 h 135966"/>
                <a:gd name="connsiteX5" fmla="*/ 12086 w 392791"/>
                <a:gd name="connsiteY5" fmla="*/ 127204 h 135966"/>
                <a:gd name="connsiteX6" fmla="*/ 196849 w 392791"/>
                <a:gd name="connsiteY6" fmla="*/ 27193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791" h="135966">
                  <a:moveTo>
                    <a:pt x="196849" y="27193"/>
                  </a:moveTo>
                  <a:cubicBezTo>
                    <a:pt x="294745" y="27193"/>
                    <a:pt x="374663" y="71307"/>
                    <a:pt x="381612" y="127204"/>
                  </a:cubicBezTo>
                  <a:cubicBezTo>
                    <a:pt x="381914" y="124636"/>
                    <a:pt x="382368" y="121916"/>
                    <a:pt x="382368" y="119348"/>
                  </a:cubicBezTo>
                  <a:cubicBezTo>
                    <a:pt x="382368" y="59674"/>
                    <a:pt x="299277" y="11331"/>
                    <a:pt x="196849" y="11331"/>
                  </a:cubicBezTo>
                  <a:cubicBezTo>
                    <a:pt x="94421" y="11331"/>
                    <a:pt x="11331" y="59674"/>
                    <a:pt x="11331" y="119348"/>
                  </a:cubicBezTo>
                  <a:cubicBezTo>
                    <a:pt x="11331" y="122067"/>
                    <a:pt x="11633" y="124636"/>
                    <a:pt x="12086" y="127204"/>
                  </a:cubicBezTo>
                  <a:cubicBezTo>
                    <a:pt x="19035" y="71307"/>
                    <a:pt x="98953" y="27193"/>
                    <a:pt x="196849" y="27193"/>
                  </a:cubicBez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/>
            <p:cNvSpPr/>
            <p:nvPr/>
          </p:nvSpPr>
          <p:spPr>
            <a:xfrm>
              <a:off x="-3541835" y="6167262"/>
              <a:ext cx="468329" cy="151074"/>
            </a:xfrm>
            <a:custGeom>
              <a:avLst/>
              <a:gdLst>
                <a:gd name="connsiteX0" fmla="*/ 241416 w 468328"/>
                <a:gd name="connsiteY0" fmla="*/ 142916 h 151073"/>
                <a:gd name="connsiteX1" fmla="*/ 11482 w 468328"/>
                <a:gd name="connsiteY1" fmla="*/ 11331 h 151073"/>
                <a:gd name="connsiteX2" fmla="*/ 11331 w 468328"/>
                <a:gd name="connsiteY2" fmla="*/ 13748 h 151073"/>
                <a:gd name="connsiteX3" fmla="*/ 241416 w 468328"/>
                <a:gd name="connsiteY3" fmla="*/ 147750 h 151073"/>
                <a:gd name="connsiteX4" fmla="*/ 471501 w 468328"/>
                <a:gd name="connsiteY4" fmla="*/ 13748 h 151073"/>
                <a:gd name="connsiteX5" fmla="*/ 471350 w 468328"/>
                <a:gd name="connsiteY5" fmla="*/ 11331 h 151073"/>
                <a:gd name="connsiteX6" fmla="*/ 241416 w 468328"/>
                <a:gd name="connsiteY6" fmla="*/ 142916 h 15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328" h="151073">
                  <a:moveTo>
                    <a:pt x="241416" y="142916"/>
                  </a:moveTo>
                  <a:cubicBezTo>
                    <a:pt x="115723" y="142916"/>
                    <a:pt x="13597" y="84148"/>
                    <a:pt x="11482" y="11331"/>
                  </a:cubicBezTo>
                  <a:cubicBezTo>
                    <a:pt x="11482" y="12086"/>
                    <a:pt x="11331" y="12992"/>
                    <a:pt x="11331" y="13748"/>
                  </a:cubicBezTo>
                  <a:cubicBezTo>
                    <a:pt x="11331" y="87774"/>
                    <a:pt x="114363" y="147750"/>
                    <a:pt x="241416" y="147750"/>
                  </a:cubicBezTo>
                  <a:cubicBezTo>
                    <a:pt x="368469" y="147750"/>
                    <a:pt x="471501" y="87774"/>
                    <a:pt x="471501" y="13748"/>
                  </a:cubicBezTo>
                  <a:cubicBezTo>
                    <a:pt x="471501" y="12992"/>
                    <a:pt x="471350" y="12086"/>
                    <a:pt x="471350" y="11331"/>
                  </a:cubicBezTo>
                  <a:cubicBezTo>
                    <a:pt x="469235" y="84148"/>
                    <a:pt x="367109" y="142916"/>
                    <a:pt x="241416" y="142916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/>
            <p:cNvSpPr/>
            <p:nvPr/>
          </p:nvSpPr>
          <p:spPr>
            <a:xfrm>
              <a:off x="-3168230" y="6337673"/>
              <a:ext cx="498543" cy="302147"/>
            </a:xfrm>
            <a:custGeom>
              <a:avLst/>
              <a:gdLst>
                <a:gd name="connsiteX0" fmla="*/ 491443 w 498543"/>
                <a:gd name="connsiteY0" fmla="*/ 151074 h 302147"/>
                <a:gd name="connsiteX1" fmla="*/ 251387 w 498543"/>
                <a:gd name="connsiteY1" fmla="*/ 290817 h 302147"/>
                <a:gd name="connsiteX2" fmla="*/ 11331 w 498543"/>
                <a:gd name="connsiteY2" fmla="*/ 151074 h 302147"/>
                <a:gd name="connsiteX3" fmla="*/ 251387 w 498543"/>
                <a:gd name="connsiteY3" fmla="*/ 11331 h 302147"/>
                <a:gd name="connsiteX4" fmla="*/ 491443 w 498543"/>
                <a:gd name="connsiteY4" fmla="*/ 151074 h 30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43" h="302147">
                  <a:moveTo>
                    <a:pt x="491443" y="151074"/>
                  </a:moveTo>
                  <a:cubicBezTo>
                    <a:pt x="491443" y="228252"/>
                    <a:pt x="383966" y="290817"/>
                    <a:pt x="251387" y="290817"/>
                  </a:cubicBezTo>
                  <a:cubicBezTo>
                    <a:pt x="118807" y="290817"/>
                    <a:pt x="11331" y="228252"/>
                    <a:pt x="11331" y="151074"/>
                  </a:cubicBezTo>
                  <a:cubicBezTo>
                    <a:pt x="11331" y="73896"/>
                    <a:pt x="118807" y="11331"/>
                    <a:pt x="251387" y="11331"/>
                  </a:cubicBezTo>
                  <a:cubicBezTo>
                    <a:pt x="383966" y="11331"/>
                    <a:pt x="491443" y="73896"/>
                    <a:pt x="491443" y="151074"/>
                  </a:cubicBezTo>
                  <a:close/>
                </a:path>
              </a:pathLst>
            </a:custGeom>
            <a:solidFill>
              <a:srgbClr val="084C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/>
            <p:cNvSpPr/>
            <p:nvPr/>
          </p:nvSpPr>
          <p:spPr>
            <a:xfrm>
              <a:off x="-3168230" y="6337673"/>
              <a:ext cx="498543" cy="166181"/>
            </a:xfrm>
            <a:custGeom>
              <a:avLst/>
              <a:gdLst>
                <a:gd name="connsiteX0" fmla="*/ 251387 w 498543"/>
                <a:gd name="connsiteY0" fmla="*/ 31876 h 166181"/>
                <a:gd name="connsiteX1" fmla="*/ 490536 w 498543"/>
                <a:gd name="connsiteY1" fmla="*/ 161347 h 166181"/>
                <a:gd name="connsiteX2" fmla="*/ 491443 w 498543"/>
                <a:gd name="connsiteY2" fmla="*/ 151074 h 166181"/>
                <a:gd name="connsiteX3" fmla="*/ 251387 w 498543"/>
                <a:gd name="connsiteY3" fmla="*/ 11331 h 166181"/>
                <a:gd name="connsiteX4" fmla="*/ 11331 w 498543"/>
                <a:gd name="connsiteY4" fmla="*/ 151074 h 166181"/>
                <a:gd name="connsiteX5" fmla="*/ 12237 w 498543"/>
                <a:gd name="connsiteY5" fmla="*/ 161347 h 166181"/>
                <a:gd name="connsiteX6" fmla="*/ 251387 w 498543"/>
                <a:gd name="connsiteY6" fmla="*/ 31876 h 16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543" h="166181">
                  <a:moveTo>
                    <a:pt x="251387" y="31876"/>
                  </a:moveTo>
                  <a:cubicBezTo>
                    <a:pt x="377986" y="31876"/>
                    <a:pt x="481472" y="88982"/>
                    <a:pt x="490536" y="161347"/>
                  </a:cubicBezTo>
                  <a:cubicBezTo>
                    <a:pt x="490990" y="158023"/>
                    <a:pt x="491443" y="154548"/>
                    <a:pt x="491443" y="151074"/>
                  </a:cubicBezTo>
                  <a:cubicBezTo>
                    <a:pt x="491443" y="73875"/>
                    <a:pt x="384029" y="11331"/>
                    <a:pt x="251387" y="11331"/>
                  </a:cubicBezTo>
                  <a:cubicBezTo>
                    <a:pt x="118895" y="11331"/>
                    <a:pt x="11331" y="73875"/>
                    <a:pt x="11331" y="151074"/>
                  </a:cubicBezTo>
                  <a:cubicBezTo>
                    <a:pt x="11331" y="154548"/>
                    <a:pt x="11784" y="157872"/>
                    <a:pt x="12237" y="161347"/>
                  </a:cubicBezTo>
                  <a:cubicBezTo>
                    <a:pt x="21452" y="88982"/>
                    <a:pt x="124787" y="31876"/>
                    <a:pt x="251387" y="31876"/>
                  </a:cubicBezTo>
                  <a:close/>
                </a:path>
              </a:pathLst>
            </a:custGeom>
            <a:solidFill>
              <a:srgbClr val="001A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/>
            <p:cNvSpPr/>
            <p:nvPr/>
          </p:nvSpPr>
          <p:spPr>
            <a:xfrm>
              <a:off x="-3158108" y="6246878"/>
              <a:ext cx="468329" cy="226611"/>
            </a:xfrm>
            <a:custGeom>
              <a:avLst/>
              <a:gdLst>
                <a:gd name="connsiteX0" fmla="*/ 471501 w 468328"/>
                <a:gd name="connsiteY0" fmla="*/ 11331 h 226610"/>
                <a:gd name="connsiteX1" fmla="*/ 11331 w 468328"/>
                <a:gd name="connsiteY1" fmla="*/ 11331 h 226610"/>
                <a:gd name="connsiteX2" fmla="*/ 11331 w 468328"/>
                <a:gd name="connsiteY2" fmla="*/ 80522 h 226610"/>
                <a:gd name="connsiteX3" fmla="*/ 11331 w 468328"/>
                <a:gd name="connsiteY3" fmla="*/ 82335 h 226610"/>
                <a:gd name="connsiteX4" fmla="*/ 241416 w 468328"/>
                <a:gd name="connsiteY4" fmla="*/ 216338 h 226610"/>
                <a:gd name="connsiteX5" fmla="*/ 471501 w 468328"/>
                <a:gd name="connsiteY5" fmla="*/ 82335 h 226610"/>
                <a:gd name="connsiteX6" fmla="*/ 471350 w 468328"/>
                <a:gd name="connsiteY6" fmla="*/ 80522 h 226610"/>
                <a:gd name="connsiteX7" fmla="*/ 471501 w 468328"/>
                <a:gd name="connsiteY7" fmla="*/ 80522 h 226610"/>
                <a:gd name="connsiteX8" fmla="*/ 471501 w 468328"/>
                <a:gd name="connsiteY8" fmla="*/ 11331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328" h="226610">
                  <a:moveTo>
                    <a:pt x="471501" y="11331"/>
                  </a:moveTo>
                  <a:lnTo>
                    <a:pt x="11331" y="11331"/>
                  </a:lnTo>
                  <a:lnTo>
                    <a:pt x="11331" y="80522"/>
                  </a:lnTo>
                  <a:cubicBezTo>
                    <a:pt x="11331" y="80522"/>
                    <a:pt x="11331" y="81731"/>
                    <a:pt x="11331" y="82335"/>
                  </a:cubicBezTo>
                  <a:cubicBezTo>
                    <a:pt x="11331" y="156361"/>
                    <a:pt x="114363" y="216338"/>
                    <a:pt x="241416" y="216338"/>
                  </a:cubicBezTo>
                  <a:cubicBezTo>
                    <a:pt x="368469" y="216338"/>
                    <a:pt x="471501" y="156361"/>
                    <a:pt x="471501" y="82335"/>
                  </a:cubicBezTo>
                  <a:cubicBezTo>
                    <a:pt x="471501" y="81731"/>
                    <a:pt x="471501" y="81127"/>
                    <a:pt x="471350" y="80522"/>
                  </a:cubicBezTo>
                  <a:lnTo>
                    <a:pt x="471501" y="80522"/>
                  </a:lnTo>
                  <a:lnTo>
                    <a:pt x="471501" y="11331"/>
                  </a:lnTo>
                  <a:close/>
                </a:path>
              </a:pathLst>
            </a:custGeom>
            <a:solidFill>
              <a:srgbClr val="FFC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/>
            <p:cNvSpPr/>
            <p:nvPr/>
          </p:nvSpPr>
          <p:spPr>
            <a:xfrm>
              <a:off x="-3158259" y="6113782"/>
              <a:ext cx="468329" cy="287040"/>
            </a:xfrm>
            <a:custGeom>
              <a:avLst/>
              <a:gdLst>
                <a:gd name="connsiteX0" fmla="*/ 471501 w 468328"/>
                <a:gd name="connsiteY0" fmla="*/ 145333 h 287040"/>
                <a:gd name="connsiteX1" fmla="*/ 241416 w 468328"/>
                <a:gd name="connsiteY1" fmla="*/ 279335 h 287040"/>
                <a:gd name="connsiteX2" fmla="*/ 11331 w 468328"/>
                <a:gd name="connsiteY2" fmla="*/ 145333 h 287040"/>
                <a:gd name="connsiteX3" fmla="*/ 241416 w 468328"/>
                <a:gd name="connsiteY3" fmla="*/ 11331 h 287040"/>
                <a:gd name="connsiteX4" fmla="*/ 471501 w 468328"/>
                <a:gd name="connsiteY4" fmla="*/ 145333 h 2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328" h="287040">
                  <a:moveTo>
                    <a:pt x="471501" y="145333"/>
                  </a:moveTo>
                  <a:cubicBezTo>
                    <a:pt x="471501" y="219340"/>
                    <a:pt x="368488" y="279335"/>
                    <a:pt x="241416" y="279335"/>
                  </a:cubicBezTo>
                  <a:cubicBezTo>
                    <a:pt x="114343" y="279335"/>
                    <a:pt x="11331" y="219340"/>
                    <a:pt x="11331" y="145333"/>
                  </a:cubicBezTo>
                  <a:cubicBezTo>
                    <a:pt x="11331" y="71325"/>
                    <a:pt x="114343" y="11331"/>
                    <a:pt x="241416" y="11331"/>
                  </a:cubicBezTo>
                  <a:cubicBezTo>
                    <a:pt x="368489" y="11331"/>
                    <a:pt x="471501" y="71326"/>
                    <a:pt x="471501" y="145333"/>
                  </a:cubicBezTo>
                  <a:close/>
                </a:path>
              </a:pathLst>
            </a:custGeom>
            <a:solidFill>
              <a:srgbClr val="FFD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/>
            <p:cNvSpPr/>
            <p:nvPr/>
          </p:nvSpPr>
          <p:spPr>
            <a:xfrm>
              <a:off x="-3113541" y="6139767"/>
              <a:ext cx="392792" cy="226611"/>
            </a:xfrm>
            <a:custGeom>
              <a:avLst/>
              <a:gdLst>
                <a:gd name="connsiteX0" fmla="*/ 11331 w 392791"/>
                <a:gd name="connsiteY0" fmla="*/ 119348 h 226610"/>
                <a:gd name="connsiteX1" fmla="*/ 196849 w 392791"/>
                <a:gd name="connsiteY1" fmla="*/ 227366 h 226610"/>
                <a:gd name="connsiteX2" fmla="*/ 382368 w 392791"/>
                <a:gd name="connsiteY2" fmla="*/ 119348 h 226610"/>
                <a:gd name="connsiteX3" fmla="*/ 196849 w 392791"/>
                <a:gd name="connsiteY3" fmla="*/ 11331 h 226610"/>
                <a:gd name="connsiteX4" fmla="*/ 11331 w 392791"/>
                <a:gd name="connsiteY4" fmla="*/ 119348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791" h="226610">
                  <a:moveTo>
                    <a:pt x="11331" y="119348"/>
                  </a:moveTo>
                  <a:cubicBezTo>
                    <a:pt x="11331" y="179022"/>
                    <a:pt x="94421" y="227366"/>
                    <a:pt x="196849" y="227366"/>
                  </a:cubicBezTo>
                  <a:cubicBezTo>
                    <a:pt x="299277" y="227366"/>
                    <a:pt x="382368" y="179022"/>
                    <a:pt x="382368" y="119348"/>
                  </a:cubicBezTo>
                  <a:cubicBezTo>
                    <a:pt x="382368" y="59674"/>
                    <a:pt x="299277" y="11331"/>
                    <a:pt x="196849" y="11331"/>
                  </a:cubicBezTo>
                  <a:cubicBezTo>
                    <a:pt x="94270" y="11331"/>
                    <a:pt x="11331" y="59674"/>
                    <a:pt x="11331" y="119348"/>
                  </a:cubicBezTo>
                  <a:close/>
                </a:path>
              </a:pathLst>
            </a:custGeom>
            <a:solidFill>
              <a:srgbClr val="F0F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/>
            <p:cNvSpPr/>
            <p:nvPr/>
          </p:nvSpPr>
          <p:spPr>
            <a:xfrm>
              <a:off x="-3113692" y="6139767"/>
              <a:ext cx="392792" cy="135966"/>
            </a:xfrm>
            <a:custGeom>
              <a:avLst/>
              <a:gdLst>
                <a:gd name="connsiteX0" fmla="*/ 196849 w 392791"/>
                <a:gd name="connsiteY0" fmla="*/ 27193 h 135966"/>
                <a:gd name="connsiteX1" fmla="*/ 381612 w 392791"/>
                <a:gd name="connsiteY1" fmla="*/ 127204 h 135966"/>
                <a:gd name="connsiteX2" fmla="*/ 382368 w 392791"/>
                <a:gd name="connsiteY2" fmla="*/ 119348 h 135966"/>
                <a:gd name="connsiteX3" fmla="*/ 196849 w 392791"/>
                <a:gd name="connsiteY3" fmla="*/ 11331 h 135966"/>
                <a:gd name="connsiteX4" fmla="*/ 11331 w 392791"/>
                <a:gd name="connsiteY4" fmla="*/ 119348 h 135966"/>
                <a:gd name="connsiteX5" fmla="*/ 12086 w 392791"/>
                <a:gd name="connsiteY5" fmla="*/ 127204 h 135966"/>
                <a:gd name="connsiteX6" fmla="*/ 196849 w 392791"/>
                <a:gd name="connsiteY6" fmla="*/ 27193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791" h="135966">
                  <a:moveTo>
                    <a:pt x="196849" y="27193"/>
                  </a:moveTo>
                  <a:cubicBezTo>
                    <a:pt x="294745" y="27193"/>
                    <a:pt x="374663" y="71307"/>
                    <a:pt x="381612" y="127204"/>
                  </a:cubicBezTo>
                  <a:cubicBezTo>
                    <a:pt x="381914" y="124636"/>
                    <a:pt x="382368" y="121917"/>
                    <a:pt x="382368" y="119348"/>
                  </a:cubicBezTo>
                  <a:cubicBezTo>
                    <a:pt x="382368" y="59674"/>
                    <a:pt x="299277" y="11331"/>
                    <a:pt x="196849" y="11331"/>
                  </a:cubicBezTo>
                  <a:cubicBezTo>
                    <a:pt x="94421" y="11331"/>
                    <a:pt x="11331" y="59674"/>
                    <a:pt x="11331" y="119348"/>
                  </a:cubicBezTo>
                  <a:cubicBezTo>
                    <a:pt x="11331" y="122067"/>
                    <a:pt x="11633" y="124636"/>
                    <a:pt x="12086" y="127204"/>
                  </a:cubicBezTo>
                  <a:cubicBezTo>
                    <a:pt x="19186" y="71307"/>
                    <a:pt x="99104" y="27193"/>
                    <a:pt x="196849" y="27193"/>
                  </a:cubicBez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/>
            <p:cNvSpPr/>
            <p:nvPr/>
          </p:nvSpPr>
          <p:spPr>
            <a:xfrm>
              <a:off x="-3158259" y="6249597"/>
              <a:ext cx="468329" cy="151074"/>
            </a:xfrm>
            <a:custGeom>
              <a:avLst/>
              <a:gdLst>
                <a:gd name="connsiteX0" fmla="*/ 241416 w 468328"/>
                <a:gd name="connsiteY0" fmla="*/ 142916 h 151073"/>
                <a:gd name="connsiteX1" fmla="*/ 11482 w 468328"/>
                <a:gd name="connsiteY1" fmla="*/ 11331 h 151073"/>
                <a:gd name="connsiteX2" fmla="*/ 11331 w 468328"/>
                <a:gd name="connsiteY2" fmla="*/ 13748 h 151073"/>
                <a:gd name="connsiteX3" fmla="*/ 241416 w 468328"/>
                <a:gd name="connsiteY3" fmla="*/ 147750 h 151073"/>
                <a:gd name="connsiteX4" fmla="*/ 471501 w 468328"/>
                <a:gd name="connsiteY4" fmla="*/ 13748 h 151073"/>
                <a:gd name="connsiteX5" fmla="*/ 471350 w 468328"/>
                <a:gd name="connsiteY5" fmla="*/ 11331 h 151073"/>
                <a:gd name="connsiteX6" fmla="*/ 241416 w 468328"/>
                <a:gd name="connsiteY6" fmla="*/ 142916 h 15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328" h="151073">
                  <a:moveTo>
                    <a:pt x="241416" y="142916"/>
                  </a:moveTo>
                  <a:cubicBezTo>
                    <a:pt x="115723" y="142916"/>
                    <a:pt x="13597" y="84148"/>
                    <a:pt x="11482" y="11331"/>
                  </a:cubicBezTo>
                  <a:cubicBezTo>
                    <a:pt x="11482" y="12086"/>
                    <a:pt x="11331" y="12993"/>
                    <a:pt x="11331" y="13748"/>
                  </a:cubicBezTo>
                  <a:cubicBezTo>
                    <a:pt x="11331" y="87774"/>
                    <a:pt x="114363" y="147750"/>
                    <a:pt x="241416" y="147750"/>
                  </a:cubicBezTo>
                  <a:cubicBezTo>
                    <a:pt x="368469" y="147750"/>
                    <a:pt x="471501" y="87774"/>
                    <a:pt x="471501" y="13748"/>
                  </a:cubicBezTo>
                  <a:cubicBezTo>
                    <a:pt x="471501" y="12993"/>
                    <a:pt x="471350" y="12086"/>
                    <a:pt x="471350" y="11331"/>
                  </a:cubicBezTo>
                  <a:cubicBezTo>
                    <a:pt x="469235" y="84299"/>
                    <a:pt x="367260" y="142916"/>
                    <a:pt x="241416" y="14291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/>
            <p:cNvSpPr/>
            <p:nvPr/>
          </p:nvSpPr>
          <p:spPr>
            <a:xfrm>
              <a:off x="-3034692" y="6208644"/>
              <a:ext cx="241718" cy="105752"/>
            </a:xfrm>
            <a:custGeom>
              <a:avLst/>
              <a:gdLst>
                <a:gd name="connsiteX0" fmla="*/ 128424 w 241717"/>
                <a:gd name="connsiteY0" fmla="*/ 102742 h 105751"/>
                <a:gd name="connsiteX1" fmla="*/ 18896 w 241717"/>
                <a:gd name="connsiteY1" fmla="*/ 39593 h 105751"/>
                <a:gd name="connsiteX2" fmla="*/ 13306 w 241717"/>
                <a:gd name="connsiteY2" fmla="*/ 18896 h 105751"/>
                <a:gd name="connsiteX3" fmla="*/ 34003 w 241717"/>
                <a:gd name="connsiteY3" fmla="*/ 13306 h 105751"/>
                <a:gd name="connsiteX4" fmla="*/ 128424 w 241717"/>
                <a:gd name="connsiteY4" fmla="*/ 67844 h 105751"/>
                <a:gd name="connsiteX5" fmla="*/ 214234 w 241717"/>
                <a:gd name="connsiteY5" fmla="*/ 18292 h 105751"/>
                <a:gd name="connsiteX6" fmla="*/ 234931 w 241717"/>
                <a:gd name="connsiteY6" fmla="*/ 23881 h 105751"/>
                <a:gd name="connsiteX7" fmla="*/ 229342 w 241717"/>
                <a:gd name="connsiteY7" fmla="*/ 44579 h 105751"/>
                <a:gd name="connsiteX8" fmla="*/ 128424 w 241717"/>
                <a:gd name="connsiteY8" fmla="*/ 102742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717" h="105751">
                  <a:moveTo>
                    <a:pt x="128424" y="102742"/>
                  </a:moveTo>
                  <a:lnTo>
                    <a:pt x="18896" y="39593"/>
                  </a:lnTo>
                  <a:cubicBezTo>
                    <a:pt x="11644" y="35363"/>
                    <a:pt x="9227" y="26147"/>
                    <a:pt x="13306" y="18896"/>
                  </a:cubicBezTo>
                  <a:cubicBezTo>
                    <a:pt x="17536" y="11644"/>
                    <a:pt x="26752" y="9227"/>
                    <a:pt x="34003" y="13306"/>
                  </a:cubicBezTo>
                  <a:lnTo>
                    <a:pt x="128424" y="67844"/>
                  </a:lnTo>
                  <a:lnTo>
                    <a:pt x="214234" y="18292"/>
                  </a:lnTo>
                  <a:cubicBezTo>
                    <a:pt x="221486" y="14061"/>
                    <a:pt x="230701" y="16630"/>
                    <a:pt x="234931" y="23881"/>
                  </a:cubicBezTo>
                  <a:cubicBezTo>
                    <a:pt x="239161" y="31133"/>
                    <a:pt x="236593" y="40349"/>
                    <a:pt x="229342" y="44579"/>
                  </a:cubicBezTo>
                  <a:lnTo>
                    <a:pt x="128424" y="102742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/>
            <p:cNvSpPr/>
            <p:nvPr/>
          </p:nvSpPr>
          <p:spPr>
            <a:xfrm>
              <a:off x="-3034692" y="6189609"/>
              <a:ext cx="241718" cy="105752"/>
            </a:xfrm>
            <a:custGeom>
              <a:avLst/>
              <a:gdLst>
                <a:gd name="connsiteX0" fmla="*/ 128424 w 241717"/>
                <a:gd name="connsiteY0" fmla="*/ 102742 h 105751"/>
                <a:gd name="connsiteX1" fmla="*/ 18896 w 241717"/>
                <a:gd name="connsiteY1" fmla="*/ 39593 h 105751"/>
                <a:gd name="connsiteX2" fmla="*/ 13306 w 241717"/>
                <a:gd name="connsiteY2" fmla="*/ 18896 h 105751"/>
                <a:gd name="connsiteX3" fmla="*/ 34003 w 241717"/>
                <a:gd name="connsiteY3" fmla="*/ 13306 h 105751"/>
                <a:gd name="connsiteX4" fmla="*/ 128424 w 241717"/>
                <a:gd name="connsiteY4" fmla="*/ 67844 h 105751"/>
                <a:gd name="connsiteX5" fmla="*/ 214234 w 241717"/>
                <a:gd name="connsiteY5" fmla="*/ 18292 h 105751"/>
                <a:gd name="connsiteX6" fmla="*/ 234931 w 241717"/>
                <a:gd name="connsiteY6" fmla="*/ 23881 h 105751"/>
                <a:gd name="connsiteX7" fmla="*/ 229342 w 241717"/>
                <a:gd name="connsiteY7" fmla="*/ 44579 h 105751"/>
                <a:gd name="connsiteX8" fmla="*/ 128424 w 241717"/>
                <a:gd name="connsiteY8" fmla="*/ 102742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717" h="105751">
                  <a:moveTo>
                    <a:pt x="128424" y="102742"/>
                  </a:moveTo>
                  <a:lnTo>
                    <a:pt x="18896" y="39593"/>
                  </a:lnTo>
                  <a:cubicBezTo>
                    <a:pt x="11644" y="35363"/>
                    <a:pt x="9227" y="26148"/>
                    <a:pt x="13306" y="18896"/>
                  </a:cubicBezTo>
                  <a:cubicBezTo>
                    <a:pt x="17536" y="11644"/>
                    <a:pt x="26752" y="9227"/>
                    <a:pt x="34003" y="13306"/>
                  </a:cubicBezTo>
                  <a:lnTo>
                    <a:pt x="128424" y="67844"/>
                  </a:lnTo>
                  <a:lnTo>
                    <a:pt x="214234" y="18292"/>
                  </a:lnTo>
                  <a:cubicBezTo>
                    <a:pt x="221486" y="14062"/>
                    <a:pt x="230701" y="16630"/>
                    <a:pt x="234931" y="23881"/>
                  </a:cubicBezTo>
                  <a:cubicBezTo>
                    <a:pt x="239161" y="31133"/>
                    <a:pt x="236593" y="40348"/>
                    <a:pt x="229342" y="44579"/>
                  </a:cubicBezTo>
                  <a:lnTo>
                    <a:pt x="128424" y="102742"/>
                  </a:lnTo>
                  <a:close/>
                </a:path>
              </a:pathLst>
            </a:custGeom>
            <a:solidFill>
              <a:srgbClr val="FFDE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8" name="任意多边形: 形状 577"/>
            <p:cNvSpPr/>
            <p:nvPr/>
          </p:nvSpPr>
          <p:spPr>
            <a:xfrm>
              <a:off x="-3422624" y="6118142"/>
              <a:ext cx="256825" cy="151074"/>
            </a:xfrm>
            <a:custGeom>
              <a:avLst/>
              <a:gdLst>
                <a:gd name="connsiteX0" fmla="*/ 135046 w 256825"/>
                <a:gd name="connsiteY0" fmla="*/ 150037 h 151073"/>
                <a:gd name="connsiteX1" fmla="*/ 251675 w 256825"/>
                <a:gd name="connsiteY1" fmla="*/ 82658 h 151073"/>
                <a:gd name="connsiteX2" fmla="*/ 251675 w 256825"/>
                <a:gd name="connsiteY2" fmla="*/ 70119 h 151073"/>
                <a:gd name="connsiteX3" fmla="*/ 229921 w 256825"/>
                <a:gd name="connsiteY3" fmla="*/ 57580 h 151073"/>
                <a:gd name="connsiteX4" fmla="*/ 178102 w 256825"/>
                <a:gd name="connsiteY4" fmla="*/ 54105 h 151073"/>
                <a:gd name="connsiteX5" fmla="*/ 144564 w 256825"/>
                <a:gd name="connsiteY5" fmla="*/ 59997 h 151073"/>
                <a:gd name="connsiteX6" fmla="*/ 138370 w 256825"/>
                <a:gd name="connsiteY6" fmla="*/ 58637 h 151073"/>
                <a:gd name="connsiteX7" fmla="*/ 135499 w 256825"/>
                <a:gd name="connsiteY7" fmla="*/ 54710 h 151073"/>
                <a:gd name="connsiteX8" fmla="*/ 130363 w 256825"/>
                <a:gd name="connsiteY8" fmla="*/ 37940 h 151073"/>
                <a:gd name="connsiteX9" fmla="*/ 128097 w 256825"/>
                <a:gd name="connsiteY9" fmla="*/ 25099 h 151073"/>
                <a:gd name="connsiteX10" fmla="*/ 109968 w 256825"/>
                <a:gd name="connsiteY10" fmla="*/ 21624 h 151073"/>
                <a:gd name="connsiteX11" fmla="*/ 30352 w 256825"/>
                <a:gd name="connsiteY11" fmla="*/ 22229 h 151073"/>
                <a:gd name="connsiteX12" fmla="*/ 29144 w 256825"/>
                <a:gd name="connsiteY12" fmla="*/ 68155 h 151073"/>
                <a:gd name="connsiteX13" fmla="*/ 35338 w 256825"/>
                <a:gd name="connsiteY13" fmla="*/ 78579 h 151073"/>
                <a:gd name="connsiteX14" fmla="*/ 57546 w 256825"/>
                <a:gd name="connsiteY14" fmla="*/ 79939 h 151073"/>
                <a:gd name="connsiteX15" fmla="*/ 86552 w 256825"/>
                <a:gd name="connsiteY15" fmla="*/ 82960 h 151073"/>
                <a:gd name="connsiteX16" fmla="*/ 93199 w 256825"/>
                <a:gd name="connsiteY16" fmla="*/ 84622 h 151073"/>
                <a:gd name="connsiteX17" fmla="*/ 95616 w 256825"/>
                <a:gd name="connsiteY17" fmla="*/ 88097 h 151073"/>
                <a:gd name="connsiteX18" fmla="*/ 85494 w 256825"/>
                <a:gd name="connsiteY18" fmla="*/ 107434 h 151073"/>
                <a:gd name="connsiteX19" fmla="*/ 91537 w 256825"/>
                <a:gd name="connsiteY19" fmla="*/ 137347 h 151073"/>
                <a:gd name="connsiteX20" fmla="*/ 113292 w 256825"/>
                <a:gd name="connsiteY20" fmla="*/ 149886 h 151073"/>
                <a:gd name="connsiteX21" fmla="*/ 135046 w 256825"/>
                <a:gd name="connsiteY21" fmla="*/ 150037 h 15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825" h="151073">
                  <a:moveTo>
                    <a:pt x="135046" y="150037"/>
                  </a:moveTo>
                  <a:lnTo>
                    <a:pt x="251675" y="82658"/>
                  </a:lnTo>
                  <a:cubicBezTo>
                    <a:pt x="257718" y="79183"/>
                    <a:pt x="257718" y="73594"/>
                    <a:pt x="251675" y="70119"/>
                  </a:cubicBezTo>
                  <a:lnTo>
                    <a:pt x="229921" y="57580"/>
                  </a:lnTo>
                  <a:cubicBezTo>
                    <a:pt x="216173" y="49573"/>
                    <a:pt x="194720" y="48213"/>
                    <a:pt x="178102" y="54105"/>
                  </a:cubicBezTo>
                  <a:cubicBezTo>
                    <a:pt x="167829" y="57731"/>
                    <a:pt x="156197" y="59695"/>
                    <a:pt x="144564" y="59997"/>
                  </a:cubicBezTo>
                  <a:cubicBezTo>
                    <a:pt x="142298" y="59997"/>
                    <a:pt x="140032" y="59544"/>
                    <a:pt x="138370" y="58637"/>
                  </a:cubicBezTo>
                  <a:cubicBezTo>
                    <a:pt x="136557" y="57580"/>
                    <a:pt x="135499" y="56220"/>
                    <a:pt x="135499" y="54710"/>
                  </a:cubicBezTo>
                  <a:cubicBezTo>
                    <a:pt x="135499" y="48969"/>
                    <a:pt x="133687" y="43077"/>
                    <a:pt x="130363" y="37940"/>
                  </a:cubicBezTo>
                  <a:cubicBezTo>
                    <a:pt x="133536" y="33861"/>
                    <a:pt x="133838" y="28423"/>
                    <a:pt x="128097" y="25099"/>
                  </a:cubicBezTo>
                  <a:cubicBezTo>
                    <a:pt x="122809" y="22078"/>
                    <a:pt x="115860" y="20718"/>
                    <a:pt x="109968" y="21624"/>
                  </a:cubicBezTo>
                  <a:cubicBezTo>
                    <a:pt x="82019" y="7726"/>
                    <a:pt x="55279" y="7877"/>
                    <a:pt x="30352" y="22229"/>
                  </a:cubicBezTo>
                  <a:cubicBezTo>
                    <a:pt x="5425" y="36580"/>
                    <a:pt x="4972" y="52141"/>
                    <a:pt x="29144" y="68155"/>
                  </a:cubicBezTo>
                  <a:cubicBezTo>
                    <a:pt x="27784" y="71479"/>
                    <a:pt x="30050" y="75558"/>
                    <a:pt x="35338" y="78579"/>
                  </a:cubicBezTo>
                  <a:cubicBezTo>
                    <a:pt x="41078" y="81903"/>
                    <a:pt x="50596" y="81752"/>
                    <a:pt x="57546" y="79939"/>
                  </a:cubicBezTo>
                  <a:cubicBezTo>
                    <a:pt x="66459" y="81903"/>
                    <a:pt x="76430" y="82809"/>
                    <a:pt x="86552" y="82960"/>
                  </a:cubicBezTo>
                  <a:cubicBezTo>
                    <a:pt x="89120" y="82960"/>
                    <a:pt x="91537" y="83564"/>
                    <a:pt x="93199" y="84622"/>
                  </a:cubicBezTo>
                  <a:cubicBezTo>
                    <a:pt x="94861" y="85528"/>
                    <a:pt x="95616" y="86888"/>
                    <a:pt x="95616" y="88097"/>
                  </a:cubicBezTo>
                  <a:cubicBezTo>
                    <a:pt x="95314" y="94744"/>
                    <a:pt x="91839" y="101542"/>
                    <a:pt x="85494" y="107434"/>
                  </a:cubicBezTo>
                  <a:cubicBezTo>
                    <a:pt x="75221" y="117103"/>
                    <a:pt x="77638" y="129340"/>
                    <a:pt x="91537" y="137347"/>
                  </a:cubicBezTo>
                  <a:lnTo>
                    <a:pt x="113292" y="149886"/>
                  </a:lnTo>
                  <a:cubicBezTo>
                    <a:pt x="119335" y="153512"/>
                    <a:pt x="129003" y="153512"/>
                    <a:pt x="135046" y="150037"/>
                  </a:cubicBez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/>
            <p:cNvSpPr/>
            <p:nvPr/>
          </p:nvSpPr>
          <p:spPr>
            <a:xfrm>
              <a:off x="-3422624" y="6105452"/>
              <a:ext cx="256825" cy="151074"/>
            </a:xfrm>
            <a:custGeom>
              <a:avLst/>
              <a:gdLst>
                <a:gd name="connsiteX0" fmla="*/ 135046 w 256825"/>
                <a:gd name="connsiteY0" fmla="*/ 150037 h 151073"/>
                <a:gd name="connsiteX1" fmla="*/ 251675 w 256825"/>
                <a:gd name="connsiteY1" fmla="*/ 82658 h 151073"/>
                <a:gd name="connsiteX2" fmla="*/ 251675 w 256825"/>
                <a:gd name="connsiteY2" fmla="*/ 70119 h 151073"/>
                <a:gd name="connsiteX3" fmla="*/ 229921 w 256825"/>
                <a:gd name="connsiteY3" fmla="*/ 57580 h 151073"/>
                <a:gd name="connsiteX4" fmla="*/ 178102 w 256825"/>
                <a:gd name="connsiteY4" fmla="*/ 54105 h 151073"/>
                <a:gd name="connsiteX5" fmla="*/ 144564 w 256825"/>
                <a:gd name="connsiteY5" fmla="*/ 59997 h 151073"/>
                <a:gd name="connsiteX6" fmla="*/ 138370 w 256825"/>
                <a:gd name="connsiteY6" fmla="*/ 58637 h 151073"/>
                <a:gd name="connsiteX7" fmla="*/ 135499 w 256825"/>
                <a:gd name="connsiteY7" fmla="*/ 54709 h 151073"/>
                <a:gd name="connsiteX8" fmla="*/ 130363 w 256825"/>
                <a:gd name="connsiteY8" fmla="*/ 37940 h 151073"/>
                <a:gd name="connsiteX9" fmla="*/ 128097 w 256825"/>
                <a:gd name="connsiteY9" fmla="*/ 25099 h 151073"/>
                <a:gd name="connsiteX10" fmla="*/ 109968 w 256825"/>
                <a:gd name="connsiteY10" fmla="*/ 21624 h 151073"/>
                <a:gd name="connsiteX11" fmla="*/ 30352 w 256825"/>
                <a:gd name="connsiteY11" fmla="*/ 22229 h 151073"/>
                <a:gd name="connsiteX12" fmla="*/ 29144 w 256825"/>
                <a:gd name="connsiteY12" fmla="*/ 68155 h 151073"/>
                <a:gd name="connsiteX13" fmla="*/ 35338 w 256825"/>
                <a:gd name="connsiteY13" fmla="*/ 78579 h 151073"/>
                <a:gd name="connsiteX14" fmla="*/ 57546 w 256825"/>
                <a:gd name="connsiteY14" fmla="*/ 79939 h 151073"/>
                <a:gd name="connsiteX15" fmla="*/ 86552 w 256825"/>
                <a:gd name="connsiteY15" fmla="*/ 82960 h 151073"/>
                <a:gd name="connsiteX16" fmla="*/ 93199 w 256825"/>
                <a:gd name="connsiteY16" fmla="*/ 84622 h 151073"/>
                <a:gd name="connsiteX17" fmla="*/ 95616 w 256825"/>
                <a:gd name="connsiteY17" fmla="*/ 88097 h 151073"/>
                <a:gd name="connsiteX18" fmla="*/ 85494 w 256825"/>
                <a:gd name="connsiteY18" fmla="*/ 107434 h 151073"/>
                <a:gd name="connsiteX19" fmla="*/ 91537 w 256825"/>
                <a:gd name="connsiteY19" fmla="*/ 137347 h 151073"/>
                <a:gd name="connsiteX20" fmla="*/ 113292 w 256825"/>
                <a:gd name="connsiteY20" fmla="*/ 149886 h 151073"/>
                <a:gd name="connsiteX21" fmla="*/ 135046 w 256825"/>
                <a:gd name="connsiteY21" fmla="*/ 150037 h 15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825" h="151073">
                  <a:moveTo>
                    <a:pt x="135046" y="150037"/>
                  </a:moveTo>
                  <a:lnTo>
                    <a:pt x="251675" y="82658"/>
                  </a:lnTo>
                  <a:cubicBezTo>
                    <a:pt x="257718" y="79183"/>
                    <a:pt x="257718" y="73594"/>
                    <a:pt x="251675" y="70119"/>
                  </a:cubicBezTo>
                  <a:lnTo>
                    <a:pt x="229921" y="57580"/>
                  </a:lnTo>
                  <a:cubicBezTo>
                    <a:pt x="216173" y="49573"/>
                    <a:pt x="194720" y="48213"/>
                    <a:pt x="178102" y="54105"/>
                  </a:cubicBezTo>
                  <a:cubicBezTo>
                    <a:pt x="167829" y="57731"/>
                    <a:pt x="156197" y="59695"/>
                    <a:pt x="144564" y="59997"/>
                  </a:cubicBezTo>
                  <a:cubicBezTo>
                    <a:pt x="142298" y="59997"/>
                    <a:pt x="140032" y="59544"/>
                    <a:pt x="138370" y="58637"/>
                  </a:cubicBezTo>
                  <a:cubicBezTo>
                    <a:pt x="136557" y="57580"/>
                    <a:pt x="135499" y="56220"/>
                    <a:pt x="135499" y="54709"/>
                  </a:cubicBezTo>
                  <a:cubicBezTo>
                    <a:pt x="135499" y="48969"/>
                    <a:pt x="133687" y="43077"/>
                    <a:pt x="130363" y="37940"/>
                  </a:cubicBezTo>
                  <a:cubicBezTo>
                    <a:pt x="133536" y="33861"/>
                    <a:pt x="133838" y="28423"/>
                    <a:pt x="128097" y="25099"/>
                  </a:cubicBezTo>
                  <a:cubicBezTo>
                    <a:pt x="122809" y="22078"/>
                    <a:pt x="115860" y="20718"/>
                    <a:pt x="109968" y="21624"/>
                  </a:cubicBezTo>
                  <a:cubicBezTo>
                    <a:pt x="82019" y="7725"/>
                    <a:pt x="55279" y="7877"/>
                    <a:pt x="30352" y="22229"/>
                  </a:cubicBezTo>
                  <a:cubicBezTo>
                    <a:pt x="5425" y="36581"/>
                    <a:pt x="4972" y="52141"/>
                    <a:pt x="29144" y="68155"/>
                  </a:cubicBezTo>
                  <a:cubicBezTo>
                    <a:pt x="27784" y="71479"/>
                    <a:pt x="30050" y="75558"/>
                    <a:pt x="35338" y="78579"/>
                  </a:cubicBezTo>
                  <a:cubicBezTo>
                    <a:pt x="41078" y="81903"/>
                    <a:pt x="50596" y="81752"/>
                    <a:pt x="57546" y="79939"/>
                  </a:cubicBezTo>
                  <a:cubicBezTo>
                    <a:pt x="66459" y="81903"/>
                    <a:pt x="76430" y="82809"/>
                    <a:pt x="86552" y="82960"/>
                  </a:cubicBezTo>
                  <a:cubicBezTo>
                    <a:pt x="89120" y="82960"/>
                    <a:pt x="91537" y="83565"/>
                    <a:pt x="93199" y="84622"/>
                  </a:cubicBezTo>
                  <a:cubicBezTo>
                    <a:pt x="94861" y="85529"/>
                    <a:pt x="95616" y="86888"/>
                    <a:pt x="95616" y="88097"/>
                  </a:cubicBezTo>
                  <a:cubicBezTo>
                    <a:pt x="95314" y="94744"/>
                    <a:pt x="91839" y="101542"/>
                    <a:pt x="85494" y="107434"/>
                  </a:cubicBezTo>
                  <a:cubicBezTo>
                    <a:pt x="75221" y="117103"/>
                    <a:pt x="77638" y="129340"/>
                    <a:pt x="91537" y="137347"/>
                  </a:cubicBezTo>
                  <a:lnTo>
                    <a:pt x="113292" y="149886"/>
                  </a:lnTo>
                  <a:cubicBezTo>
                    <a:pt x="119335" y="153511"/>
                    <a:pt x="129003" y="153511"/>
                    <a:pt x="135046" y="150037"/>
                  </a:cubicBezTo>
                  <a:close/>
                </a:path>
              </a:pathLst>
            </a:custGeom>
            <a:solidFill>
              <a:srgbClr val="F7619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/>
            <p:cNvSpPr/>
            <p:nvPr/>
          </p:nvSpPr>
          <p:spPr>
            <a:xfrm>
              <a:off x="-2756705" y="6606584"/>
              <a:ext cx="468329" cy="226611"/>
            </a:xfrm>
            <a:custGeom>
              <a:avLst/>
              <a:gdLst>
                <a:gd name="connsiteX0" fmla="*/ 471501 w 468328"/>
                <a:gd name="connsiteY0" fmla="*/ 11331 h 226610"/>
                <a:gd name="connsiteX1" fmla="*/ 11331 w 468328"/>
                <a:gd name="connsiteY1" fmla="*/ 11331 h 226610"/>
                <a:gd name="connsiteX2" fmla="*/ 11331 w 468328"/>
                <a:gd name="connsiteY2" fmla="*/ 80523 h 226610"/>
                <a:gd name="connsiteX3" fmla="*/ 11331 w 468328"/>
                <a:gd name="connsiteY3" fmla="*/ 82335 h 226610"/>
                <a:gd name="connsiteX4" fmla="*/ 241416 w 468328"/>
                <a:gd name="connsiteY4" fmla="*/ 216338 h 226610"/>
                <a:gd name="connsiteX5" fmla="*/ 471501 w 468328"/>
                <a:gd name="connsiteY5" fmla="*/ 82335 h 226610"/>
                <a:gd name="connsiteX6" fmla="*/ 471350 w 468328"/>
                <a:gd name="connsiteY6" fmla="*/ 80523 h 226610"/>
                <a:gd name="connsiteX7" fmla="*/ 471501 w 468328"/>
                <a:gd name="connsiteY7" fmla="*/ 80523 h 226610"/>
                <a:gd name="connsiteX8" fmla="*/ 471501 w 468328"/>
                <a:gd name="connsiteY8" fmla="*/ 11331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328" h="226610">
                  <a:moveTo>
                    <a:pt x="471501" y="11331"/>
                  </a:moveTo>
                  <a:lnTo>
                    <a:pt x="11331" y="11331"/>
                  </a:lnTo>
                  <a:lnTo>
                    <a:pt x="11331" y="80523"/>
                  </a:lnTo>
                  <a:cubicBezTo>
                    <a:pt x="11331" y="80523"/>
                    <a:pt x="11331" y="81731"/>
                    <a:pt x="11331" y="82335"/>
                  </a:cubicBezTo>
                  <a:cubicBezTo>
                    <a:pt x="11331" y="156361"/>
                    <a:pt x="114363" y="216338"/>
                    <a:pt x="241416" y="216338"/>
                  </a:cubicBezTo>
                  <a:cubicBezTo>
                    <a:pt x="368469" y="216338"/>
                    <a:pt x="471501" y="156361"/>
                    <a:pt x="471501" y="82335"/>
                  </a:cubicBezTo>
                  <a:cubicBezTo>
                    <a:pt x="471501" y="81731"/>
                    <a:pt x="471501" y="81127"/>
                    <a:pt x="471350" y="80523"/>
                  </a:cubicBezTo>
                  <a:lnTo>
                    <a:pt x="471501" y="80523"/>
                  </a:lnTo>
                  <a:lnTo>
                    <a:pt x="471501" y="11331"/>
                  </a:lnTo>
                  <a:close/>
                </a:path>
              </a:pathLst>
            </a:custGeom>
            <a:solidFill>
              <a:srgbClr val="0BA1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/>
            <p:cNvSpPr/>
            <p:nvPr/>
          </p:nvSpPr>
          <p:spPr>
            <a:xfrm>
              <a:off x="-2756705" y="6473488"/>
              <a:ext cx="468329" cy="287040"/>
            </a:xfrm>
            <a:custGeom>
              <a:avLst/>
              <a:gdLst>
                <a:gd name="connsiteX0" fmla="*/ 471501 w 468328"/>
                <a:gd name="connsiteY0" fmla="*/ 145333 h 287040"/>
                <a:gd name="connsiteX1" fmla="*/ 241416 w 468328"/>
                <a:gd name="connsiteY1" fmla="*/ 279335 h 287040"/>
                <a:gd name="connsiteX2" fmla="*/ 11331 w 468328"/>
                <a:gd name="connsiteY2" fmla="*/ 145333 h 287040"/>
                <a:gd name="connsiteX3" fmla="*/ 241416 w 468328"/>
                <a:gd name="connsiteY3" fmla="*/ 11331 h 287040"/>
                <a:gd name="connsiteX4" fmla="*/ 471501 w 468328"/>
                <a:gd name="connsiteY4" fmla="*/ 145333 h 2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328" h="287040">
                  <a:moveTo>
                    <a:pt x="471501" y="145333"/>
                  </a:moveTo>
                  <a:cubicBezTo>
                    <a:pt x="471501" y="219340"/>
                    <a:pt x="368488" y="279335"/>
                    <a:pt x="241416" y="279335"/>
                  </a:cubicBezTo>
                  <a:cubicBezTo>
                    <a:pt x="114343" y="279335"/>
                    <a:pt x="11331" y="219340"/>
                    <a:pt x="11331" y="145333"/>
                  </a:cubicBezTo>
                  <a:cubicBezTo>
                    <a:pt x="11331" y="71325"/>
                    <a:pt x="114343" y="11331"/>
                    <a:pt x="241416" y="11331"/>
                  </a:cubicBezTo>
                  <a:cubicBezTo>
                    <a:pt x="368489" y="11331"/>
                    <a:pt x="471501" y="71325"/>
                    <a:pt x="471501" y="145333"/>
                  </a:cubicBezTo>
                  <a:close/>
                </a:path>
              </a:pathLst>
            </a:custGeom>
            <a:solidFill>
              <a:srgbClr val="3ECF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-2712138" y="6499473"/>
              <a:ext cx="392792" cy="226611"/>
            </a:xfrm>
            <a:custGeom>
              <a:avLst/>
              <a:gdLst>
                <a:gd name="connsiteX0" fmla="*/ 11331 w 392791"/>
                <a:gd name="connsiteY0" fmla="*/ 119348 h 226610"/>
                <a:gd name="connsiteX1" fmla="*/ 196849 w 392791"/>
                <a:gd name="connsiteY1" fmla="*/ 227366 h 226610"/>
                <a:gd name="connsiteX2" fmla="*/ 382368 w 392791"/>
                <a:gd name="connsiteY2" fmla="*/ 119348 h 226610"/>
                <a:gd name="connsiteX3" fmla="*/ 196849 w 392791"/>
                <a:gd name="connsiteY3" fmla="*/ 11331 h 226610"/>
                <a:gd name="connsiteX4" fmla="*/ 11331 w 392791"/>
                <a:gd name="connsiteY4" fmla="*/ 119348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791" h="226610">
                  <a:moveTo>
                    <a:pt x="11331" y="119348"/>
                  </a:moveTo>
                  <a:cubicBezTo>
                    <a:pt x="11331" y="179022"/>
                    <a:pt x="94421" y="227366"/>
                    <a:pt x="196849" y="227366"/>
                  </a:cubicBezTo>
                  <a:cubicBezTo>
                    <a:pt x="299277" y="227366"/>
                    <a:pt x="382368" y="179022"/>
                    <a:pt x="382368" y="119348"/>
                  </a:cubicBezTo>
                  <a:cubicBezTo>
                    <a:pt x="382368" y="59674"/>
                    <a:pt x="299277" y="11331"/>
                    <a:pt x="196849" y="11331"/>
                  </a:cubicBezTo>
                  <a:cubicBezTo>
                    <a:pt x="94421" y="11331"/>
                    <a:pt x="11331" y="59674"/>
                    <a:pt x="11331" y="119348"/>
                  </a:cubicBezTo>
                  <a:close/>
                </a:path>
              </a:pathLst>
            </a:custGeom>
            <a:solidFill>
              <a:srgbClr val="F0F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-2712138" y="6499473"/>
              <a:ext cx="392792" cy="135966"/>
            </a:xfrm>
            <a:custGeom>
              <a:avLst/>
              <a:gdLst>
                <a:gd name="connsiteX0" fmla="*/ 196849 w 392791"/>
                <a:gd name="connsiteY0" fmla="*/ 27193 h 135966"/>
                <a:gd name="connsiteX1" fmla="*/ 381612 w 392791"/>
                <a:gd name="connsiteY1" fmla="*/ 127204 h 135966"/>
                <a:gd name="connsiteX2" fmla="*/ 382368 w 392791"/>
                <a:gd name="connsiteY2" fmla="*/ 119348 h 135966"/>
                <a:gd name="connsiteX3" fmla="*/ 196849 w 392791"/>
                <a:gd name="connsiteY3" fmla="*/ 11331 h 135966"/>
                <a:gd name="connsiteX4" fmla="*/ 11331 w 392791"/>
                <a:gd name="connsiteY4" fmla="*/ 119348 h 135966"/>
                <a:gd name="connsiteX5" fmla="*/ 12086 w 392791"/>
                <a:gd name="connsiteY5" fmla="*/ 127204 h 135966"/>
                <a:gd name="connsiteX6" fmla="*/ 196849 w 392791"/>
                <a:gd name="connsiteY6" fmla="*/ 27193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791" h="135966">
                  <a:moveTo>
                    <a:pt x="196849" y="27193"/>
                  </a:moveTo>
                  <a:cubicBezTo>
                    <a:pt x="294745" y="27193"/>
                    <a:pt x="374663" y="71307"/>
                    <a:pt x="381612" y="127204"/>
                  </a:cubicBezTo>
                  <a:cubicBezTo>
                    <a:pt x="381914" y="124636"/>
                    <a:pt x="382368" y="121917"/>
                    <a:pt x="382368" y="119348"/>
                  </a:cubicBezTo>
                  <a:cubicBezTo>
                    <a:pt x="382368" y="59674"/>
                    <a:pt x="299277" y="11331"/>
                    <a:pt x="196849" y="11331"/>
                  </a:cubicBezTo>
                  <a:cubicBezTo>
                    <a:pt x="94421" y="11331"/>
                    <a:pt x="11331" y="59674"/>
                    <a:pt x="11331" y="119348"/>
                  </a:cubicBezTo>
                  <a:cubicBezTo>
                    <a:pt x="11331" y="122067"/>
                    <a:pt x="11633" y="124636"/>
                    <a:pt x="12086" y="127204"/>
                  </a:cubicBezTo>
                  <a:cubicBezTo>
                    <a:pt x="19035" y="71307"/>
                    <a:pt x="98953" y="27193"/>
                    <a:pt x="196849" y="27193"/>
                  </a:cubicBez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/>
            <p:cNvSpPr/>
            <p:nvPr/>
          </p:nvSpPr>
          <p:spPr>
            <a:xfrm>
              <a:off x="-2756705" y="6609455"/>
              <a:ext cx="468329" cy="151074"/>
            </a:xfrm>
            <a:custGeom>
              <a:avLst/>
              <a:gdLst>
                <a:gd name="connsiteX0" fmla="*/ 241416 w 468328"/>
                <a:gd name="connsiteY0" fmla="*/ 142916 h 151073"/>
                <a:gd name="connsiteX1" fmla="*/ 11482 w 468328"/>
                <a:gd name="connsiteY1" fmla="*/ 11331 h 151073"/>
                <a:gd name="connsiteX2" fmla="*/ 11331 w 468328"/>
                <a:gd name="connsiteY2" fmla="*/ 13748 h 151073"/>
                <a:gd name="connsiteX3" fmla="*/ 241416 w 468328"/>
                <a:gd name="connsiteY3" fmla="*/ 147750 h 151073"/>
                <a:gd name="connsiteX4" fmla="*/ 471501 w 468328"/>
                <a:gd name="connsiteY4" fmla="*/ 13748 h 151073"/>
                <a:gd name="connsiteX5" fmla="*/ 471350 w 468328"/>
                <a:gd name="connsiteY5" fmla="*/ 11331 h 151073"/>
                <a:gd name="connsiteX6" fmla="*/ 241416 w 468328"/>
                <a:gd name="connsiteY6" fmla="*/ 142916 h 15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328" h="151073">
                  <a:moveTo>
                    <a:pt x="241416" y="142916"/>
                  </a:moveTo>
                  <a:cubicBezTo>
                    <a:pt x="115723" y="142916"/>
                    <a:pt x="13597" y="84148"/>
                    <a:pt x="11482" y="11331"/>
                  </a:cubicBezTo>
                  <a:cubicBezTo>
                    <a:pt x="11482" y="12086"/>
                    <a:pt x="11331" y="12992"/>
                    <a:pt x="11331" y="13748"/>
                  </a:cubicBezTo>
                  <a:cubicBezTo>
                    <a:pt x="11331" y="87774"/>
                    <a:pt x="114363" y="147750"/>
                    <a:pt x="241416" y="147750"/>
                  </a:cubicBezTo>
                  <a:cubicBezTo>
                    <a:pt x="368469" y="147750"/>
                    <a:pt x="471501" y="87774"/>
                    <a:pt x="471501" y="13748"/>
                  </a:cubicBezTo>
                  <a:cubicBezTo>
                    <a:pt x="471501" y="12992"/>
                    <a:pt x="471350" y="12086"/>
                    <a:pt x="471350" y="11331"/>
                  </a:cubicBezTo>
                  <a:cubicBezTo>
                    <a:pt x="469235" y="84148"/>
                    <a:pt x="367109" y="142916"/>
                    <a:pt x="241416" y="14291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/>
            <p:cNvSpPr/>
            <p:nvPr/>
          </p:nvSpPr>
          <p:spPr>
            <a:xfrm>
              <a:off x="-2606538" y="6534824"/>
              <a:ext cx="166181" cy="166181"/>
            </a:xfrm>
            <a:custGeom>
              <a:avLst/>
              <a:gdLst>
                <a:gd name="connsiteX0" fmla="*/ 11331 w 166181"/>
                <a:gd name="connsiteY0" fmla="*/ 151980 h 166181"/>
                <a:gd name="connsiteX1" fmla="*/ 162404 w 166181"/>
                <a:gd name="connsiteY1" fmla="*/ 166483 h 166181"/>
                <a:gd name="connsiteX2" fmla="*/ 115118 w 166181"/>
                <a:gd name="connsiteY2" fmla="*/ 11331 h 166181"/>
                <a:gd name="connsiteX3" fmla="*/ 48948 w 166181"/>
                <a:gd name="connsiteY3" fmla="*/ 32179 h 166181"/>
                <a:gd name="connsiteX4" fmla="*/ 107564 w 166181"/>
                <a:gd name="connsiteY4" fmla="*/ 134909 h 166181"/>
                <a:gd name="connsiteX5" fmla="*/ 34445 w 166181"/>
                <a:gd name="connsiteY5" fmla="*/ 125089 h 16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81" h="166181">
                  <a:moveTo>
                    <a:pt x="11331" y="151980"/>
                  </a:moveTo>
                  <a:lnTo>
                    <a:pt x="162404" y="166483"/>
                  </a:lnTo>
                  <a:lnTo>
                    <a:pt x="115118" y="11331"/>
                  </a:lnTo>
                  <a:lnTo>
                    <a:pt x="48948" y="32179"/>
                  </a:lnTo>
                  <a:lnTo>
                    <a:pt x="107564" y="134909"/>
                  </a:lnTo>
                  <a:lnTo>
                    <a:pt x="34445" y="125089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/>
            <p:cNvSpPr/>
            <p:nvPr/>
          </p:nvSpPr>
          <p:spPr>
            <a:xfrm>
              <a:off x="-2606538" y="6522134"/>
              <a:ext cx="166181" cy="166181"/>
            </a:xfrm>
            <a:custGeom>
              <a:avLst/>
              <a:gdLst>
                <a:gd name="connsiteX0" fmla="*/ 11331 w 166181"/>
                <a:gd name="connsiteY0" fmla="*/ 151829 h 166181"/>
                <a:gd name="connsiteX1" fmla="*/ 162404 w 166181"/>
                <a:gd name="connsiteY1" fmla="*/ 166483 h 166181"/>
                <a:gd name="connsiteX2" fmla="*/ 115118 w 166181"/>
                <a:gd name="connsiteY2" fmla="*/ 11331 h 166181"/>
                <a:gd name="connsiteX3" fmla="*/ 48948 w 166181"/>
                <a:gd name="connsiteY3" fmla="*/ 32179 h 166181"/>
                <a:gd name="connsiteX4" fmla="*/ 107564 w 166181"/>
                <a:gd name="connsiteY4" fmla="*/ 134758 h 166181"/>
                <a:gd name="connsiteX5" fmla="*/ 34445 w 166181"/>
                <a:gd name="connsiteY5" fmla="*/ 125089 h 16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81" h="166181">
                  <a:moveTo>
                    <a:pt x="11331" y="151829"/>
                  </a:moveTo>
                  <a:lnTo>
                    <a:pt x="162404" y="166483"/>
                  </a:lnTo>
                  <a:lnTo>
                    <a:pt x="115118" y="11331"/>
                  </a:lnTo>
                  <a:lnTo>
                    <a:pt x="48948" y="32179"/>
                  </a:lnTo>
                  <a:lnTo>
                    <a:pt x="107564" y="134758"/>
                  </a:lnTo>
                  <a:lnTo>
                    <a:pt x="34445" y="125089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/>
            <p:cNvSpPr/>
            <p:nvPr/>
          </p:nvSpPr>
          <p:spPr>
            <a:xfrm>
              <a:off x="-3000370" y="6518676"/>
              <a:ext cx="1525844" cy="619402"/>
            </a:xfrm>
            <a:custGeom>
              <a:avLst/>
              <a:gdLst>
                <a:gd name="connsiteX0" fmla="*/ 428277 w 1525844"/>
                <a:gd name="connsiteY0" fmla="*/ 612285 h 619402"/>
                <a:gd name="connsiteX1" fmla="*/ 420723 w 1525844"/>
                <a:gd name="connsiteY1" fmla="*/ 604882 h 619402"/>
                <a:gd name="connsiteX2" fmla="*/ 428126 w 1525844"/>
                <a:gd name="connsiteY2" fmla="*/ 597177 h 619402"/>
                <a:gd name="connsiteX3" fmla="*/ 457586 w 1525844"/>
                <a:gd name="connsiteY3" fmla="*/ 595063 h 619402"/>
                <a:gd name="connsiteX4" fmla="*/ 466046 w 1525844"/>
                <a:gd name="connsiteY4" fmla="*/ 601710 h 619402"/>
                <a:gd name="connsiteX5" fmla="*/ 459398 w 1525844"/>
                <a:gd name="connsiteY5" fmla="*/ 610170 h 619402"/>
                <a:gd name="connsiteX6" fmla="*/ 428579 w 1525844"/>
                <a:gd name="connsiteY6" fmla="*/ 612436 h 619402"/>
                <a:gd name="connsiteX7" fmla="*/ 428277 w 1525844"/>
                <a:gd name="connsiteY7" fmla="*/ 612285 h 619402"/>
                <a:gd name="connsiteX8" fmla="*/ 383106 w 1525844"/>
                <a:gd name="connsiteY8" fmla="*/ 610623 h 619402"/>
                <a:gd name="connsiteX9" fmla="*/ 382351 w 1525844"/>
                <a:gd name="connsiteY9" fmla="*/ 610623 h 619402"/>
                <a:gd name="connsiteX10" fmla="*/ 351834 w 1525844"/>
                <a:gd name="connsiteY10" fmla="*/ 606242 h 619402"/>
                <a:gd name="connsiteX11" fmla="*/ 345791 w 1525844"/>
                <a:gd name="connsiteY11" fmla="*/ 597480 h 619402"/>
                <a:gd name="connsiteX12" fmla="*/ 354553 w 1525844"/>
                <a:gd name="connsiteY12" fmla="*/ 591437 h 619402"/>
                <a:gd name="connsiteX13" fmla="*/ 383861 w 1525844"/>
                <a:gd name="connsiteY13" fmla="*/ 595667 h 619402"/>
                <a:gd name="connsiteX14" fmla="*/ 390660 w 1525844"/>
                <a:gd name="connsiteY14" fmla="*/ 603976 h 619402"/>
                <a:gd name="connsiteX15" fmla="*/ 383106 w 1525844"/>
                <a:gd name="connsiteY15" fmla="*/ 610623 h 619402"/>
                <a:gd name="connsiteX16" fmla="*/ 502908 w 1525844"/>
                <a:gd name="connsiteY16" fmla="*/ 601257 h 619402"/>
                <a:gd name="connsiteX17" fmla="*/ 495656 w 1525844"/>
                <a:gd name="connsiteY17" fmla="*/ 595667 h 619402"/>
                <a:gd name="connsiteX18" fmla="*/ 500944 w 1525844"/>
                <a:gd name="connsiteY18" fmla="*/ 586300 h 619402"/>
                <a:gd name="connsiteX19" fmla="*/ 528590 w 1525844"/>
                <a:gd name="connsiteY19" fmla="*/ 576783 h 619402"/>
                <a:gd name="connsiteX20" fmla="*/ 538410 w 1525844"/>
                <a:gd name="connsiteY20" fmla="*/ 580862 h 619402"/>
                <a:gd name="connsiteX21" fmla="*/ 534331 w 1525844"/>
                <a:gd name="connsiteY21" fmla="*/ 590681 h 619402"/>
                <a:gd name="connsiteX22" fmla="*/ 504872 w 1525844"/>
                <a:gd name="connsiteY22" fmla="*/ 600803 h 619402"/>
                <a:gd name="connsiteX23" fmla="*/ 502908 w 1525844"/>
                <a:gd name="connsiteY23" fmla="*/ 601257 h 619402"/>
                <a:gd name="connsiteX24" fmla="*/ 309231 w 1525844"/>
                <a:gd name="connsiteY24" fmla="*/ 595214 h 619402"/>
                <a:gd name="connsiteX25" fmla="*/ 306814 w 1525844"/>
                <a:gd name="connsiteY25" fmla="*/ 594911 h 619402"/>
                <a:gd name="connsiteX26" fmla="*/ 277959 w 1525844"/>
                <a:gd name="connsiteY26" fmla="*/ 583883 h 619402"/>
                <a:gd name="connsiteX27" fmla="*/ 274031 w 1525844"/>
                <a:gd name="connsiteY27" fmla="*/ 573912 h 619402"/>
                <a:gd name="connsiteX28" fmla="*/ 284002 w 1525844"/>
                <a:gd name="connsiteY28" fmla="*/ 569984 h 619402"/>
                <a:gd name="connsiteX29" fmla="*/ 311648 w 1525844"/>
                <a:gd name="connsiteY29" fmla="*/ 580408 h 619402"/>
                <a:gd name="connsiteX30" fmla="*/ 316483 w 1525844"/>
                <a:gd name="connsiteY30" fmla="*/ 589926 h 619402"/>
                <a:gd name="connsiteX31" fmla="*/ 309231 w 1525844"/>
                <a:gd name="connsiteY31" fmla="*/ 595214 h 619402"/>
                <a:gd name="connsiteX32" fmla="*/ 571646 w 1525844"/>
                <a:gd name="connsiteY32" fmla="*/ 570589 h 619402"/>
                <a:gd name="connsiteX33" fmla="*/ 565150 w 1525844"/>
                <a:gd name="connsiteY33" fmla="*/ 566812 h 619402"/>
                <a:gd name="connsiteX34" fmla="*/ 567869 w 1525844"/>
                <a:gd name="connsiteY34" fmla="*/ 556539 h 619402"/>
                <a:gd name="connsiteX35" fmla="*/ 594005 w 1525844"/>
                <a:gd name="connsiteY35" fmla="*/ 541431 h 619402"/>
                <a:gd name="connsiteX36" fmla="*/ 604278 w 1525844"/>
                <a:gd name="connsiteY36" fmla="*/ 544151 h 619402"/>
                <a:gd name="connsiteX37" fmla="*/ 601559 w 1525844"/>
                <a:gd name="connsiteY37" fmla="*/ 554424 h 619402"/>
                <a:gd name="connsiteX38" fmla="*/ 575423 w 1525844"/>
                <a:gd name="connsiteY38" fmla="*/ 569531 h 619402"/>
                <a:gd name="connsiteX39" fmla="*/ 571646 w 1525844"/>
                <a:gd name="connsiteY39" fmla="*/ 570589 h 619402"/>
                <a:gd name="connsiteX40" fmla="*/ 240946 w 1525844"/>
                <a:gd name="connsiteY40" fmla="*/ 563488 h 619402"/>
                <a:gd name="connsiteX41" fmla="*/ 237169 w 1525844"/>
                <a:gd name="connsiteY41" fmla="*/ 562431 h 619402"/>
                <a:gd name="connsiteX42" fmla="*/ 211033 w 1525844"/>
                <a:gd name="connsiteY42" fmla="*/ 547172 h 619402"/>
                <a:gd name="connsiteX43" fmla="*/ 208314 w 1525844"/>
                <a:gd name="connsiteY43" fmla="*/ 536899 h 619402"/>
                <a:gd name="connsiteX44" fmla="*/ 218587 w 1525844"/>
                <a:gd name="connsiteY44" fmla="*/ 534180 h 619402"/>
                <a:gd name="connsiteX45" fmla="*/ 244723 w 1525844"/>
                <a:gd name="connsiteY45" fmla="*/ 549438 h 619402"/>
                <a:gd name="connsiteX46" fmla="*/ 247442 w 1525844"/>
                <a:gd name="connsiteY46" fmla="*/ 559711 h 619402"/>
                <a:gd name="connsiteX47" fmla="*/ 240946 w 1525844"/>
                <a:gd name="connsiteY47" fmla="*/ 563488 h 619402"/>
                <a:gd name="connsiteX48" fmla="*/ 637061 w 1525844"/>
                <a:gd name="connsiteY48" fmla="*/ 532820 h 619402"/>
                <a:gd name="connsiteX49" fmla="*/ 630565 w 1525844"/>
                <a:gd name="connsiteY49" fmla="*/ 529043 h 619402"/>
                <a:gd name="connsiteX50" fmla="*/ 633284 w 1525844"/>
                <a:gd name="connsiteY50" fmla="*/ 518770 h 619402"/>
                <a:gd name="connsiteX51" fmla="*/ 659420 w 1525844"/>
                <a:gd name="connsiteY51" fmla="*/ 503663 h 619402"/>
                <a:gd name="connsiteX52" fmla="*/ 669693 w 1525844"/>
                <a:gd name="connsiteY52" fmla="*/ 506382 h 619402"/>
                <a:gd name="connsiteX53" fmla="*/ 666974 w 1525844"/>
                <a:gd name="connsiteY53" fmla="*/ 516655 h 619402"/>
                <a:gd name="connsiteX54" fmla="*/ 640838 w 1525844"/>
                <a:gd name="connsiteY54" fmla="*/ 531763 h 619402"/>
                <a:gd name="connsiteX55" fmla="*/ 637061 w 1525844"/>
                <a:gd name="connsiteY55" fmla="*/ 532820 h 619402"/>
                <a:gd name="connsiteX56" fmla="*/ 175682 w 1525844"/>
                <a:gd name="connsiteY56" fmla="*/ 525569 h 619402"/>
                <a:gd name="connsiteX57" fmla="*/ 171905 w 1525844"/>
                <a:gd name="connsiteY57" fmla="*/ 524511 h 619402"/>
                <a:gd name="connsiteX58" fmla="*/ 145769 w 1525844"/>
                <a:gd name="connsiteY58" fmla="*/ 509253 h 619402"/>
                <a:gd name="connsiteX59" fmla="*/ 143050 w 1525844"/>
                <a:gd name="connsiteY59" fmla="*/ 498979 h 619402"/>
                <a:gd name="connsiteX60" fmla="*/ 153323 w 1525844"/>
                <a:gd name="connsiteY60" fmla="*/ 496260 h 619402"/>
                <a:gd name="connsiteX61" fmla="*/ 179459 w 1525844"/>
                <a:gd name="connsiteY61" fmla="*/ 511519 h 619402"/>
                <a:gd name="connsiteX62" fmla="*/ 182178 w 1525844"/>
                <a:gd name="connsiteY62" fmla="*/ 521792 h 619402"/>
                <a:gd name="connsiteX63" fmla="*/ 175682 w 1525844"/>
                <a:gd name="connsiteY63" fmla="*/ 525569 h 619402"/>
                <a:gd name="connsiteX64" fmla="*/ 702476 w 1525844"/>
                <a:gd name="connsiteY64" fmla="*/ 495052 h 619402"/>
                <a:gd name="connsiteX65" fmla="*/ 695980 w 1525844"/>
                <a:gd name="connsiteY65" fmla="*/ 491275 h 619402"/>
                <a:gd name="connsiteX66" fmla="*/ 698699 w 1525844"/>
                <a:gd name="connsiteY66" fmla="*/ 481002 h 619402"/>
                <a:gd name="connsiteX67" fmla="*/ 724835 w 1525844"/>
                <a:gd name="connsiteY67" fmla="*/ 465894 h 619402"/>
                <a:gd name="connsiteX68" fmla="*/ 735108 w 1525844"/>
                <a:gd name="connsiteY68" fmla="*/ 468614 h 619402"/>
                <a:gd name="connsiteX69" fmla="*/ 732389 w 1525844"/>
                <a:gd name="connsiteY69" fmla="*/ 478887 h 619402"/>
                <a:gd name="connsiteX70" fmla="*/ 706253 w 1525844"/>
                <a:gd name="connsiteY70" fmla="*/ 493994 h 619402"/>
                <a:gd name="connsiteX71" fmla="*/ 702476 w 1525844"/>
                <a:gd name="connsiteY71" fmla="*/ 495052 h 619402"/>
                <a:gd name="connsiteX72" fmla="*/ 110267 w 1525844"/>
                <a:gd name="connsiteY72" fmla="*/ 487498 h 619402"/>
                <a:gd name="connsiteX73" fmla="*/ 106490 w 1525844"/>
                <a:gd name="connsiteY73" fmla="*/ 486441 h 619402"/>
                <a:gd name="connsiteX74" fmla="*/ 80354 w 1525844"/>
                <a:gd name="connsiteY74" fmla="*/ 471182 h 619402"/>
                <a:gd name="connsiteX75" fmla="*/ 77635 w 1525844"/>
                <a:gd name="connsiteY75" fmla="*/ 460909 h 619402"/>
                <a:gd name="connsiteX76" fmla="*/ 87908 w 1525844"/>
                <a:gd name="connsiteY76" fmla="*/ 458190 h 619402"/>
                <a:gd name="connsiteX77" fmla="*/ 114044 w 1525844"/>
                <a:gd name="connsiteY77" fmla="*/ 473448 h 619402"/>
                <a:gd name="connsiteX78" fmla="*/ 116763 w 1525844"/>
                <a:gd name="connsiteY78" fmla="*/ 483721 h 619402"/>
                <a:gd name="connsiteX79" fmla="*/ 110267 w 1525844"/>
                <a:gd name="connsiteY79" fmla="*/ 487498 h 619402"/>
                <a:gd name="connsiteX80" fmla="*/ 767891 w 1525844"/>
                <a:gd name="connsiteY80" fmla="*/ 457283 h 619402"/>
                <a:gd name="connsiteX81" fmla="*/ 761395 w 1525844"/>
                <a:gd name="connsiteY81" fmla="*/ 453507 h 619402"/>
                <a:gd name="connsiteX82" fmla="*/ 764114 w 1525844"/>
                <a:gd name="connsiteY82" fmla="*/ 443233 h 619402"/>
                <a:gd name="connsiteX83" fmla="*/ 790250 w 1525844"/>
                <a:gd name="connsiteY83" fmla="*/ 428126 h 619402"/>
                <a:gd name="connsiteX84" fmla="*/ 800523 w 1525844"/>
                <a:gd name="connsiteY84" fmla="*/ 430846 h 619402"/>
                <a:gd name="connsiteX85" fmla="*/ 797804 w 1525844"/>
                <a:gd name="connsiteY85" fmla="*/ 441118 h 619402"/>
                <a:gd name="connsiteX86" fmla="*/ 771668 w 1525844"/>
                <a:gd name="connsiteY86" fmla="*/ 456226 h 619402"/>
                <a:gd name="connsiteX87" fmla="*/ 767891 w 1525844"/>
                <a:gd name="connsiteY87" fmla="*/ 457283 h 619402"/>
                <a:gd name="connsiteX88" fmla="*/ 45003 w 1525844"/>
                <a:gd name="connsiteY88" fmla="*/ 449427 h 619402"/>
                <a:gd name="connsiteX89" fmla="*/ 41226 w 1525844"/>
                <a:gd name="connsiteY89" fmla="*/ 448370 h 619402"/>
                <a:gd name="connsiteX90" fmla="*/ 15091 w 1525844"/>
                <a:gd name="connsiteY90" fmla="*/ 433112 h 619402"/>
                <a:gd name="connsiteX91" fmla="*/ 12371 w 1525844"/>
                <a:gd name="connsiteY91" fmla="*/ 422839 h 619402"/>
                <a:gd name="connsiteX92" fmla="*/ 22644 w 1525844"/>
                <a:gd name="connsiteY92" fmla="*/ 420119 h 619402"/>
                <a:gd name="connsiteX93" fmla="*/ 48780 w 1525844"/>
                <a:gd name="connsiteY93" fmla="*/ 435378 h 619402"/>
                <a:gd name="connsiteX94" fmla="*/ 51499 w 1525844"/>
                <a:gd name="connsiteY94" fmla="*/ 445650 h 619402"/>
                <a:gd name="connsiteX95" fmla="*/ 45003 w 1525844"/>
                <a:gd name="connsiteY95" fmla="*/ 449427 h 619402"/>
                <a:gd name="connsiteX96" fmla="*/ 833306 w 1525844"/>
                <a:gd name="connsiteY96" fmla="*/ 419515 h 619402"/>
                <a:gd name="connsiteX97" fmla="*/ 826810 w 1525844"/>
                <a:gd name="connsiteY97" fmla="*/ 415738 h 619402"/>
                <a:gd name="connsiteX98" fmla="*/ 829529 w 1525844"/>
                <a:gd name="connsiteY98" fmla="*/ 405465 h 619402"/>
                <a:gd name="connsiteX99" fmla="*/ 855665 w 1525844"/>
                <a:gd name="connsiteY99" fmla="*/ 390357 h 619402"/>
                <a:gd name="connsiteX100" fmla="*/ 865938 w 1525844"/>
                <a:gd name="connsiteY100" fmla="*/ 393077 h 619402"/>
                <a:gd name="connsiteX101" fmla="*/ 863219 w 1525844"/>
                <a:gd name="connsiteY101" fmla="*/ 403350 h 619402"/>
                <a:gd name="connsiteX102" fmla="*/ 837083 w 1525844"/>
                <a:gd name="connsiteY102" fmla="*/ 418457 h 619402"/>
                <a:gd name="connsiteX103" fmla="*/ 833306 w 1525844"/>
                <a:gd name="connsiteY103" fmla="*/ 419515 h 619402"/>
                <a:gd name="connsiteX104" fmla="*/ 898570 w 1525844"/>
                <a:gd name="connsiteY104" fmla="*/ 381595 h 619402"/>
                <a:gd name="connsiteX105" fmla="*/ 892074 w 1525844"/>
                <a:gd name="connsiteY105" fmla="*/ 377819 h 619402"/>
                <a:gd name="connsiteX106" fmla="*/ 894793 w 1525844"/>
                <a:gd name="connsiteY106" fmla="*/ 367546 h 619402"/>
                <a:gd name="connsiteX107" fmla="*/ 920929 w 1525844"/>
                <a:gd name="connsiteY107" fmla="*/ 352438 h 619402"/>
                <a:gd name="connsiteX108" fmla="*/ 931202 w 1525844"/>
                <a:gd name="connsiteY108" fmla="*/ 355157 h 619402"/>
                <a:gd name="connsiteX109" fmla="*/ 928482 w 1525844"/>
                <a:gd name="connsiteY109" fmla="*/ 365430 h 619402"/>
                <a:gd name="connsiteX110" fmla="*/ 902347 w 1525844"/>
                <a:gd name="connsiteY110" fmla="*/ 380538 h 619402"/>
                <a:gd name="connsiteX111" fmla="*/ 898570 w 1525844"/>
                <a:gd name="connsiteY111" fmla="*/ 381595 h 619402"/>
                <a:gd name="connsiteX112" fmla="*/ 963984 w 1525844"/>
                <a:gd name="connsiteY112" fmla="*/ 343827 h 619402"/>
                <a:gd name="connsiteX113" fmla="*/ 957488 w 1525844"/>
                <a:gd name="connsiteY113" fmla="*/ 340050 h 619402"/>
                <a:gd name="connsiteX114" fmla="*/ 960208 w 1525844"/>
                <a:gd name="connsiteY114" fmla="*/ 329777 h 619402"/>
                <a:gd name="connsiteX115" fmla="*/ 986344 w 1525844"/>
                <a:gd name="connsiteY115" fmla="*/ 314670 h 619402"/>
                <a:gd name="connsiteX116" fmla="*/ 996616 w 1525844"/>
                <a:gd name="connsiteY116" fmla="*/ 317389 h 619402"/>
                <a:gd name="connsiteX117" fmla="*/ 993897 w 1525844"/>
                <a:gd name="connsiteY117" fmla="*/ 327662 h 619402"/>
                <a:gd name="connsiteX118" fmla="*/ 967761 w 1525844"/>
                <a:gd name="connsiteY118" fmla="*/ 342769 h 619402"/>
                <a:gd name="connsiteX119" fmla="*/ 963984 w 1525844"/>
                <a:gd name="connsiteY119" fmla="*/ 343827 h 619402"/>
                <a:gd name="connsiteX120" fmla="*/ 1029400 w 1525844"/>
                <a:gd name="connsiteY120" fmla="*/ 306059 h 619402"/>
                <a:gd name="connsiteX121" fmla="*/ 1022904 w 1525844"/>
                <a:gd name="connsiteY121" fmla="*/ 302282 h 619402"/>
                <a:gd name="connsiteX122" fmla="*/ 1025623 w 1525844"/>
                <a:gd name="connsiteY122" fmla="*/ 292009 h 619402"/>
                <a:gd name="connsiteX123" fmla="*/ 1051758 w 1525844"/>
                <a:gd name="connsiteY123" fmla="*/ 276901 h 619402"/>
                <a:gd name="connsiteX124" fmla="*/ 1062032 w 1525844"/>
                <a:gd name="connsiteY124" fmla="*/ 279621 h 619402"/>
                <a:gd name="connsiteX125" fmla="*/ 1059312 w 1525844"/>
                <a:gd name="connsiteY125" fmla="*/ 289894 h 619402"/>
                <a:gd name="connsiteX126" fmla="*/ 1033176 w 1525844"/>
                <a:gd name="connsiteY126" fmla="*/ 305001 h 619402"/>
                <a:gd name="connsiteX127" fmla="*/ 1029400 w 1525844"/>
                <a:gd name="connsiteY127" fmla="*/ 306059 h 619402"/>
                <a:gd name="connsiteX128" fmla="*/ 1094814 w 1525844"/>
                <a:gd name="connsiteY128" fmla="*/ 268290 h 619402"/>
                <a:gd name="connsiteX129" fmla="*/ 1088318 w 1525844"/>
                <a:gd name="connsiteY129" fmla="*/ 264513 h 619402"/>
                <a:gd name="connsiteX130" fmla="*/ 1091038 w 1525844"/>
                <a:gd name="connsiteY130" fmla="*/ 254240 h 619402"/>
                <a:gd name="connsiteX131" fmla="*/ 1117173 w 1525844"/>
                <a:gd name="connsiteY131" fmla="*/ 239133 h 619402"/>
                <a:gd name="connsiteX132" fmla="*/ 1127446 w 1525844"/>
                <a:gd name="connsiteY132" fmla="*/ 241852 h 619402"/>
                <a:gd name="connsiteX133" fmla="*/ 1124727 w 1525844"/>
                <a:gd name="connsiteY133" fmla="*/ 252125 h 619402"/>
                <a:gd name="connsiteX134" fmla="*/ 1098591 w 1525844"/>
                <a:gd name="connsiteY134" fmla="*/ 267232 h 619402"/>
                <a:gd name="connsiteX135" fmla="*/ 1094814 w 1525844"/>
                <a:gd name="connsiteY135" fmla="*/ 268290 h 619402"/>
                <a:gd name="connsiteX136" fmla="*/ 1160230 w 1525844"/>
                <a:gd name="connsiteY136" fmla="*/ 230522 h 619402"/>
                <a:gd name="connsiteX137" fmla="*/ 1153733 w 1525844"/>
                <a:gd name="connsiteY137" fmla="*/ 226745 h 619402"/>
                <a:gd name="connsiteX138" fmla="*/ 1156453 w 1525844"/>
                <a:gd name="connsiteY138" fmla="*/ 216472 h 619402"/>
                <a:gd name="connsiteX139" fmla="*/ 1182588 w 1525844"/>
                <a:gd name="connsiteY139" fmla="*/ 201365 h 619402"/>
                <a:gd name="connsiteX140" fmla="*/ 1192862 w 1525844"/>
                <a:gd name="connsiteY140" fmla="*/ 204084 h 619402"/>
                <a:gd name="connsiteX141" fmla="*/ 1190142 w 1525844"/>
                <a:gd name="connsiteY141" fmla="*/ 214357 h 619402"/>
                <a:gd name="connsiteX142" fmla="*/ 1164006 w 1525844"/>
                <a:gd name="connsiteY142" fmla="*/ 229464 h 619402"/>
                <a:gd name="connsiteX143" fmla="*/ 1160230 w 1525844"/>
                <a:gd name="connsiteY143" fmla="*/ 230522 h 619402"/>
                <a:gd name="connsiteX144" fmla="*/ 1225644 w 1525844"/>
                <a:gd name="connsiteY144" fmla="*/ 192753 h 619402"/>
                <a:gd name="connsiteX145" fmla="*/ 1219148 w 1525844"/>
                <a:gd name="connsiteY145" fmla="*/ 188976 h 619402"/>
                <a:gd name="connsiteX146" fmla="*/ 1221867 w 1525844"/>
                <a:gd name="connsiteY146" fmla="*/ 178703 h 619402"/>
                <a:gd name="connsiteX147" fmla="*/ 1248003 w 1525844"/>
                <a:gd name="connsiteY147" fmla="*/ 163596 h 619402"/>
                <a:gd name="connsiteX148" fmla="*/ 1258276 w 1525844"/>
                <a:gd name="connsiteY148" fmla="*/ 166315 h 619402"/>
                <a:gd name="connsiteX149" fmla="*/ 1255557 w 1525844"/>
                <a:gd name="connsiteY149" fmla="*/ 176588 h 619402"/>
                <a:gd name="connsiteX150" fmla="*/ 1229421 w 1525844"/>
                <a:gd name="connsiteY150" fmla="*/ 191696 h 619402"/>
                <a:gd name="connsiteX151" fmla="*/ 1225644 w 1525844"/>
                <a:gd name="connsiteY151" fmla="*/ 192753 h 619402"/>
                <a:gd name="connsiteX152" fmla="*/ 1291059 w 1525844"/>
                <a:gd name="connsiteY152" fmla="*/ 154834 h 619402"/>
                <a:gd name="connsiteX153" fmla="*/ 1284563 w 1525844"/>
                <a:gd name="connsiteY153" fmla="*/ 151057 h 619402"/>
                <a:gd name="connsiteX154" fmla="*/ 1287283 w 1525844"/>
                <a:gd name="connsiteY154" fmla="*/ 140784 h 619402"/>
                <a:gd name="connsiteX155" fmla="*/ 1313418 w 1525844"/>
                <a:gd name="connsiteY155" fmla="*/ 125676 h 619402"/>
                <a:gd name="connsiteX156" fmla="*/ 1323691 w 1525844"/>
                <a:gd name="connsiteY156" fmla="*/ 128396 h 619402"/>
                <a:gd name="connsiteX157" fmla="*/ 1320972 w 1525844"/>
                <a:gd name="connsiteY157" fmla="*/ 138669 h 619402"/>
                <a:gd name="connsiteX158" fmla="*/ 1294836 w 1525844"/>
                <a:gd name="connsiteY158" fmla="*/ 153776 h 619402"/>
                <a:gd name="connsiteX159" fmla="*/ 1291059 w 1525844"/>
                <a:gd name="connsiteY159" fmla="*/ 154834 h 619402"/>
                <a:gd name="connsiteX160" fmla="*/ 1356474 w 1525844"/>
                <a:gd name="connsiteY160" fmla="*/ 117065 h 619402"/>
                <a:gd name="connsiteX161" fmla="*/ 1349978 w 1525844"/>
                <a:gd name="connsiteY161" fmla="*/ 113288 h 619402"/>
                <a:gd name="connsiteX162" fmla="*/ 1352697 w 1525844"/>
                <a:gd name="connsiteY162" fmla="*/ 103015 h 619402"/>
                <a:gd name="connsiteX163" fmla="*/ 1378833 w 1525844"/>
                <a:gd name="connsiteY163" fmla="*/ 87908 h 619402"/>
                <a:gd name="connsiteX164" fmla="*/ 1389106 w 1525844"/>
                <a:gd name="connsiteY164" fmla="*/ 90627 h 619402"/>
                <a:gd name="connsiteX165" fmla="*/ 1386387 w 1525844"/>
                <a:gd name="connsiteY165" fmla="*/ 100901 h 619402"/>
                <a:gd name="connsiteX166" fmla="*/ 1360251 w 1525844"/>
                <a:gd name="connsiteY166" fmla="*/ 116008 h 619402"/>
                <a:gd name="connsiteX167" fmla="*/ 1356474 w 1525844"/>
                <a:gd name="connsiteY167" fmla="*/ 117065 h 619402"/>
                <a:gd name="connsiteX168" fmla="*/ 1421889 w 1525844"/>
                <a:gd name="connsiteY168" fmla="*/ 79297 h 619402"/>
                <a:gd name="connsiteX169" fmla="*/ 1415393 w 1525844"/>
                <a:gd name="connsiteY169" fmla="*/ 75520 h 619402"/>
                <a:gd name="connsiteX170" fmla="*/ 1418112 w 1525844"/>
                <a:gd name="connsiteY170" fmla="*/ 65247 h 619402"/>
                <a:gd name="connsiteX171" fmla="*/ 1444248 w 1525844"/>
                <a:gd name="connsiteY171" fmla="*/ 50140 h 619402"/>
                <a:gd name="connsiteX172" fmla="*/ 1454521 w 1525844"/>
                <a:gd name="connsiteY172" fmla="*/ 52859 h 619402"/>
                <a:gd name="connsiteX173" fmla="*/ 1451802 w 1525844"/>
                <a:gd name="connsiteY173" fmla="*/ 63132 h 619402"/>
                <a:gd name="connsiteX174" fmla="*/ 1425666 w 1525844"/>
                <a:gd name="connsiteY174" fmla="*/ 78240 h 619402"/>
                <a:gd name="connsiteX175" fmla="*/ 1421889 w 1525844"/>
                <a:gd name="connsiteY175" fmla="*/ 79297 h 619402"/>
                <a:gd name="connsiteX176" fmla="*/ 1487304 w 1525844"/>
                <a:gd name="connsiteY176" fmla="*/ 41528 h 619402"/>
                <a:gd name="connsiteX177" fmla="*/ 1480808 w 1525844"/>
                <a:gd name="connsiteY177" fmla="*/ 37751 h 619402"/>
                <a:gd name="connsiteX178" fmla="*/ 1483527 w 1525844"/>
                <a:gd name="connsiteY178" fmla="*/ 27479 h 619402"/>
                <a:gd name="connsiteX179" fmla="*/ 1509663 w 1525844"/>
                <a:gd name="connsiteY179" fmla="*/ 12371 h 619402"/>
                <a:gd name="connsiteX180" fmla="*/ 1519936 w 1525844"/>
                <a:gd name="connsiteY180" fmla="*/ 15090 h 619402"/>
                <a:gd name="connsiteX181" fmla="*/ 1517217 w 1525844"/>
                <a:gd name="connsiteY181" fmla="*/ 25364 h 619402"/>
                <a:gd name="connsiteX182" fmla="*/ 1491081 w 1525844"/>
                <a:gd name="connsiteY182" fmla="*/ 40471 h 619402"/>
                <a:gd name="connsiteX183" fmla="*/ 1487304 w 1525844"/>
                <a:gd name="connsiteY183" fmla="*/ 41528 h 61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1525844" h="619402">
                  <a:moveTo>
                    <a:pt x="428277" y="612285"/>
                  </a:moveTo>
                  <a:cubicBezTo>
                    <a:pt x="424198" y="612285"/>
                    <a:pt x="420875" y="609112"/>
                    <a:pt x="420723" y="604882"/>
                  </a:cubicBezTo>
                  <a:cubicBezTo>
                    <a:pt x="420572" y="600652"/>
                    <a:pt x="423896" y="597177"/>
                    <a:pt x="428126" y="597177"/>
                  </a:cubicBezTo>
                  <a:cubicBezTo>
                    <a:pt x="438097" y="596875"/>
                    <a:pt x="448068" y="596120"/>
                    <a:pt x="457586" y="595063"/>
                  </a:cubicBezTo>
                  <a:cubicBezTo>
                    <a:pt x="461665" y="594458"/>
                    <a:pt x="465441" y="597480"/>
                    <a:pt x="466046" y="601710"/>
                  </a:cubicBezTo>
                  <a:cubicBezTo>
                    <a:pt x="466499" y="605789"/>
                    <a:pt x="463628" y="609566"/>
                    <a:pt x="459398" y="610170"/>
                  </a:cubicBezTo>
                  <a:cubicBezTo>
                    <a:pt x="449428" y="611378"/>
                    <a:pt x="439004" y="612134"/>
                    <a:pt x="428579" y="612436"/>
                  </a:cubicBezTo>
                  <a:cubicBezTo>
                    <a:pt x="428428" y="612285"/>
                    <a:pt x="428428" y="612285"/>
                    <a:pt x="428277" y="612285"/>
                  </a:cubicBezTo>
                  <a:close/>
                  <a:moveTo>
                    <a:pt x="383106" y="610623"/>
                  </a:moveTo>
                  <a:cubicBezTo>
                    <a:pt x="382804" y="610623"/>
                    <a:pt x="382653" y="610623"/>
                    <a:pt x="382351" y="610623"/>
                  </a:cubicBezTo>
                  <a:cubicBezTo>
                    <a:pt x="372078" y="609566"/>
                    <a:pt x="361805" y="608206"/>
                    <a:pt x="351834" y="606242"/>
                  </a:cubicBezTo>
                  <a:cubicBezTo>
                    <a:pt x="347755" y="605487"/>
                    <a:pt x="345036" y="601559"/>
                    <a:pt x="345791" y="597480"/>
                  </a:cubicBezTo>
                  <a:cubicBezTo>
                    <a:pt x="346546" y="593401"/>
                    <a:pt x="350474" y="590681"/>
                    <a:pt x="354553" y="591437"/>
                  </a:cubicBezTo>
                  <a:cubicBezTo>
                    <a:pt x="364071" y="593250"/>
                    <a:pt x="373891" y="594609"/>
                    <a:pt x="383861" y="595667"/>
                  </a:cubicBezTo>
                  <a:cubicBezTo>
                    <a:pt x="387941" y="596120"/>
                    <a:pt x="390962" y="599746"/>
                    <a:pt x="390660" y="603976"/>
                  </a:cubicBezTo>
                  <a:cubicBezTo>
                    <a:pt x="390207" y="607753"/>
                    <a:pt x="386883" y="610623"/>
                    <a:pt x="383106" y="610623"/>
                  </a:cubicBezTo>
                  <a:close/>
                  <a:moveTo>
                    <a:pt x="502908" y="601257"/>
                  </a:moveTo>
                  <a:cubicBezTo>
                    <a:pt x="499584" y="601257"/>
                    <a:pt x="496563" y="599141"/>
                    <a:pt x="495656" y="595667"/>
                  </a:cubicBezTo>
                  <a:cubicBezTo>
                    <a:pt x="494599" y="591588"/>
                    <a:pt x="496865" y="587509"/>
                    <a:pt x="500944" y="586300"/>
                  </a:cubicBezTo>
                  <a:cubicBezTo>
                    <a:pt x="510461" y="583581"/>
                    <a:pt x="519828" y="580408"/>
                    <a:pt x="528590" y="576783"/>
                  </a:cubicBezTo>
                  <a:cubicBezTo>
                    <a:pt x="532518" y="575272"/>
                    <a:pt x="536899" y="577085"/>
                    <a:pt x="538410" y="580862"/>
                  </a:cubicBezTo>
                  <a:cubicBezTo>
                    <a:pt x="539921" y="584790"/>
                    <a:pt x="538108" y="589171"/>
                    <a:pt x="534331" y="590681"/>
                  </a:cubicBezTo>
                  <a:cubicBezTo>
                    <a:pt x="524965" y="594458"/>
                    <a:pt x="514994" y="597933"/>
                    <a:pt x="504872" y="600803"/>
                  </a:cubicBezTo>
                  <a:cubicBezTo>
                    <a:pt x="504267" y="601105"/>
                    <a:pt x="503512" y="601257"/>
                    <a:pt x="502908" y="601257"/>
                  </a:cubicBezTo>
                  <a:close/>
                  <a:moveTo>
                    <a:pt x="309231" y="595214"/>
                  </a:moveTo>
                  <a:cubicBezTo>
                    <a:pt x="308476" y="595214"/>
                    <a:pt x="307720" y="595063"/>
                    <a:pt x="306814" y="594911"/>
                  </a:cubicBezTo>
                  <a:cubicBezTo>
                    <a:pt x="296843" y="591739"/>
                    <a:pt x="287174" y="587962"/>
                    <a:pt x="277959" y="583883"/>
                  </a:cubicBezTo>
                  <a:cubicBezTo>
                    <a:pt x="274182" y="582221"/>
                    <a:pt x="272369" y="577689"/>
                    <a:pt x="274031" y="573912"/>
                  </a:cubicBezTo>
                  <a:cubicBezTo>
                    <a:pt x="275693" y="570136"/>
                    <a:pt x="280225" y="568322"/>
                    <a:pt x="284002" y="569984"/>
                  </a:cubicBezTo>
                  <a:cubicBezTo>
                    <a:pt x="292764" y="573761"/>
                    <a:pt x="302131" y="577387"/>
                    <a:pt x="311648" y="580408"/>
                  </a:cubicBezTo>
                  <a:cubicBezTo>
                    <a:pt x="315576" y="581768"/>
                    <a:pt x="317842" y="585998"/>
                    <a:pt x="316483" y="589926"/>
                  </a:cubicBezTo>
                  <a:cubicBezTo>
                    <a:pt x="315425" y="593250"/>
                    <a:pt x="312404" y="595214"/>
                    <a:pt x="309231" y="595214"/>
                  </a:cubicBezTo>
                  <a:close/>
                  <a:moveTo>
                    <a:pt x="571646" y="570589"/>
                  </a:moveTo>
                  <a:cubicBezTo>
                    <a:pt x="569078" y="570589"/>
                    <a:pt x="566510" y="569229"/>
                    <a:pt x="565150" y="566812"/>
                  </a:cubicBezTo>
                  <a:cubicBezTo>
                    <a:pt x="563035" y="563186"/>
                    <a:pt x="564244" y="558654"/>
                    <a:pt x="567869" y="556539"/>
                  </a:cubicBezTo>
                  <a:lnTo>
                    <a:pt x="594005" y="541431"/>
                  </a:lnTo>
                  <a:cubicBezTo>
                    <a:pt x="597631" y="539316"/>
                    <a:pt x="602163" y="540525"/>
                    <a:pt x="604278" y="544151"/>
                  </a:cubicBezTo>
                  <a:cubicBezTo>
                    <a:pt x="606393" y="547776"/>
                    <a:pt x="605185" y="552308"/>
                    <a:pt x="601559" y="554424"/>
                  </a:cubicBezTo>
                  <a:lnTo>
                    <a:pt x="575423" y="569531"/>
                  </a:lnTo>
                  <a:cubicBezTo>
                    <a:pt x="574214" y="570286"/>
                    <a:pt x="572855" y="570589"/>
                    <a:pt x="571646" y="570589"/>
                  </a:cubicBezTo>
                  <a:close/>
                  <a:moveTo>
                    <a:pt x="240946" y="563488"/>
                  </a:moveTo>
                  <a:cubicBezTo>
                    <a:pt x="239586" y="563488"/>
                    <a:pt x="238378" y="563186"/>
                    <a:pt x="237169" y="562431"/>
                  </a:cubicBezTo>
                  <a:lnTo>
                    <a:pt x="211033" y="547172"/>
                  </a:lnTo>
                  <a:cubicBezTo>
                    <a:pt x="207407" y="545057"/>
                    <a:pt x="206199" y="540525"/>
                    <a:pt x="208314" y="536899"/>
                  </a:cubicBezTo>
                  <a:cubicBezTo>
                    <a:pt x="210429" y="533274"/>
                    <a:pt x="215112" y="532065"/>
                    <a:pt x="218587" y="534180"/>
                  </a:cubicBezTo>
                  <a:lnTo>
                    <a:pt x="244723" y="549438"/>
                  </a:lnTo>
                  <a:cubicBezTo>
                    <a:pt x="248348" y="551553"/>
                    <a:pt x="249557" y="556085"/>
                    <a:pt x="247442" y="559711"/>
                  </a:cubicBezTo>
                  <a:cubicBezTo>
                    <a:pt x="246082" y="562129"/>
                    <a:pt x="243514" y="563488"/>
                    <a:pt x="240946" y="563488"/>
                  </a:cubicBezTo>
                  <a:close/>
                  <a:moveTo>
                    <a:pt x="637061" y="532820"/>
                  </a:moveTo>
                  <a:cubicBezTo>
                    <a:pt x="634493" y="532820"/>
                    <a:pt x="631925" y="531461"/>
                    <a:pt x="630565" y="529043"/>
                  </a:cubicBezTo>
                  <a:cubicBezTo>
                    <a:pt x="628450" y="525417"/>
                    <a:pt x="629658" y="520885"/>
                    <a:pt x="633284" y="518770"/>
                  </a:cubicBezTo>
                  <a:lnTo>
                    <a:pt x="659420" y="503663"/>
                  </a:lnTo>
                  <a:cubicBezTo>
                    <a:pt x="663046" y="501548"/>
                    <a:pt x="667578" y="502756"/>
                    <a:pt x="669693" y="506382"/>
                  </a:cubicBezTo>
                  <a:cubicBezTo>
                    <a:pt x="671808" y="510008"/>
                    <a:pt x="670600" y="514540"/>
                    <a:pt x="666974" y="516655"/>
                  </a:cubicBezTo>
                  <a:lnTo>
                    <a:pt x="640838" y="531763"/>
                  </a:lnTo>
                  <a:cubicBezTo>
                    <a:pt x="639629" y="532518"/>
                    <a:pt x="638270" y="532820"/>
                    <a:pt x="637061" y="532820"/>
                  </a:cubicBezTo>
                  <a:close/>
                  <a:moveTo>
                    <a:pt x="175682" y="525569"/>
                  </a:moveTo>
                  <a:cubicBezTo>
                    <a:pt x="174322" y="525569"/>
                    <a:pt x="173114" y="525267"/>
                    <a:pt x="171905" y="524511"/>
                  </a:cubicBezTo>
                  <a:lnTo>
                    <a:pt x="145769" y="509253"/>
                  </a:lnTo>
                  <a:cubicBezTo>
                    <a:pt x="142144" y="507138"/>
                    <a:pt x="140935" y="502606"/>
                    <a:pt x="143050" y="498979"/>
                  </a:cubicBezTo>
                  <a:cubicBezTo>
                    <a:pt x="145165" y="495354"/>
                    <a:pt x="149848" y="494145"/>
                    <a:pt x="153323" y="496260"/>
                  </a:cubicBezTo>
                  <a:lnTo>
                    <a:pt x="179459" y="511519"/>
                  </a:lnTo>
                  <a:cubicBezTo>
                    <a:pt x="183085" y="513634"/>
                    <a:pt x="184293" y="518166"/>
                    <a:pt x="182178" y="521792"/>
                  </a:cubicBezTo>
                  <a:cubicBezTo>
                    <a:pt x="180667" y="524209"/>
                    <a:pt x="178250" y="525569"/>
                    <a:pt x="175682" y="525569"/>
                  </a:cubicBezTo>
                  <a:close/>
                  <a:moveTo>
                    <a:pt x="702476" y="495052"/>
                  </a:moveTo>
                  <a:cubicBezTo>
                    <a:pt x="699908" y="495052"/>
                    <a:pt x="697339" y="493692"/>
                    <a:pt x="695980" y="491275"/>
                  </a:cubicBezTo>
                  <a:cubicBezTo>
                    <a:pt x="693865" y="487649"/>
                    <a:pt x="695073" y="483117"/>
                    <a:pt x="698699" y="481002"/>
                  </a:cubicBezTo>
                  <a:lnTo>
                    <a:pt x="724835" y="465894"/>
                  </a:lnTo>
                  <a:cubicBezTo>
                    <a:pt x="728461" y="463779"/>
                    <a:pt x="733144" y="464988"/>
                    <a:pt x="735108" y="468614"/>
                  </a:cubicBezTo>
                  <a:cubicBezTo>
                    <a:pt x="737223" y="472240"/>
                    <a:pt x="736014" y="476772"/>
                    <a:pt x="732389" y="478887"/>
                  </a:cubicBezTo>
                  <a:lnTo>
                    <a:pt x="706253" y="493994"/>
                  </a:lnTo>
                  <a:cubicBezTo>
                    <a:pt x="705044" y="494749"/>
                    <a:pt x="703685" y="495052"/>
                    <a:pt x="702476" y="495052"/>
                  </a:cubicBezTo>
                  <a:close/>
                  <a:moveTo>
                    <a:pt x="110267" y="487498"/>
                  </a:moveTo>
                  <a:cubicBezTo>
                    <a:pt x="108907" y="487498"/>
                    <a:pt x="107699" y="487196"/>
                    <a:pt x="106490" y="486441"/>
                  </a:cubicBezTo>
                  <a:lnTo>
                    <a:pt x="80354" y="471182"/>
                  </a:lnTo>
                  <a:cubicBezTo>
                    <a:pt x="76729" y="469067"/>
                    <a:pt x="75520" y="464384"/>
                    <a:pt x="77635" y="460909"/>
                  </a:cubicBezTo>
                  <a:cubicBezTo>
                    <a:pt x="79750" y="457283"/>
                    <a:pt x="84433" y="456075"/>
                    <a:pt x="87908" y="458190"/>
                  </a:cubicBezTo>
                  <a:lnTo>
                    <a:pt x="114044" y="473448"/>
                  </a:lnTo>
                  <a:cubicBezTo>
                    <a:pt x="117670" y="475563"/>
                    <a:pt x="118878" y="480246"/>
                    <a:pt x="116763" y="483721"/>
                  </a:cubicBezTo>
                  <a:cubicBezTo>
                    <a:pt x="115404" y="486139"/>
                    <a:pt x="112986" y="487498"/>
                    <a:pt x="110267" y="487498"/>
                  </a:cubicBezTo>
                  <a:close/>
                  <a:moveTo>
                    <a:pt x="767891" y="457283"/>
                  </a:moveTo>
                  <a:cubicBezTo>
                    <a:pt x="765323" y="457283"/>
                    <a:pt x="762754" y="455924"/>
                    <a:pt x="761395" y="453507"/>
                  </a:cubicBezTo>
                  <a:cubicBezTo>
                    <a:pt x="759280" y="449881"/>
                    <a:pt x="760488" y="445348"/>
                    <a:pt x="764114" y="443233"/>
                  </a:cubicBezTo>
                  <a:lnTo>
                    <a:pt x="790250" y="428126"/>
                  </a:lnTo>
                  <a:cubicBezTo>
                    <a:pt x="793725" y="426011"/>
                    <a:pt x="798408" y="427219"/>
                    <a:pt x="800523" y="430846"/>
                  </a:cubicBezTo>
                  <a:cubicBezTo>
                    <a:pt x="802638" y="434471"/>
                    <a:pt x="801429" y="439003"/>
                    <a:pt x="797804" y="441118"/>
                  </a:cubicBezTo>
                  <a:lnTo>
                    <a:pt x="771668" y="456226"/>
                  </a:lnTo>
                  <a:cubicBezTo>
                    <a:pt x="770459" y="456981"/>
                    <a:pt x="769099" y="457283"/>
                    <a:pt x="767891" y="457283"/>
                  </a:cubicBezTo>
                  <a:close/>
                  <a:moveTo>
                    <a:pt x="45003" y="449427"/>
                  </a:moveTo>
                  <a:cubicBezTo>
                    <a:pt x="43644" y="449427"/>
                    <a:pt x="42435" y="449125"/>
                    <a:pt x="41226" y="448370"/>
                  </a:cubicBezTo>
                  <a:lnTo>
                    <a:pt x="15091" y="433112"/>
                  </a:lnTo>
                  <a:cubicBezTo>
                    <a:pt x="11465" y="430996"/>
                    <a:pt x="10256" y="426313"/>
                    <a:pt x="12371" y="422839"/>
                  </a:cubicBezTo>
                  <a:cubicBezTo>
                    <a:pt x="14486" y="419213"/>
                    <a:pt x="19019" y="418004"/>
                    <a:pt x="22644" y="420119"/>
                  </a:cubicBezTo>
                  <a:lnTo>
                    <a:pt x="48780" y="435378"/>
                  </a:lnTo>
                  <a:cubicBezTo>
                    <a:pt x="52406" y="437493"/>
                    <a:pt x="53614" y="442176"/>
                    <a:pt x="51499" y="445650"/>
                  </a:cubicBezTo>
                  <a:cubicBezTo>
                    <a:pt x="50140" y="448068"/>
                    <a:pt x="47722" y="449427"/>
                    <a:pt x="45003" y="449427"/>
                  </a:cubicBezTo>
                  <a:close/>
                  <a:moveTo>
                    <a:pt x="833306" y="419515"/>
                  </a:moveTo>
                  <a:cubicBezTo>
                    <a:pt x="830738" y="419515"/>
                    <a:pt x="828169" y="418155"/>
                    <a:pt x="826810" y="415738"/>
                  </a:cubicBezTo>
                  <a:cubicBezTo>
                    <a:pt x="824694" y="412112"/>
                    <a:pt x="825903" y="407580"/>
                    <a:pt x="829529" y="405465"/>
                  </a:cubicBezTo>
                  <a:lnTo>
                    <a:pt x="855665" y="390357"/>
                  </a:lnTo>
                  <a:cubicBezTo>
                    <a:pt x="859290" y="388243"/>
                    <a:pt x="863823" y="389451"/>
                    <a:pt x="865938" y="393077"/>
                  </a:cubicBezTo>
                  <a:cubicBezTo>
                    <a:pt x="868053" y="396703"/>
                    <a:pt x="866844" y="401235"/>
                    <a:pt x="863219" y="403350"/>
                  </a:cubicBezTo>
                  <a:lnTo>
                    <a:pt x="837083" y="418457"/>
                  </a:lnTo>
                  <a:cubicBezTo>
                    <a:pt x="835874" y="419062"/>
                    <a:pt x="834515" y="419515"/>
                    <a:pt x="833306" y="419515"/>
                  </a:cubicBezTo>
                  <a:close/>
                  <a:moveTo>
                    <a:pt x="898570" y="381595"/>
                  </a:moveTo>
                  <a:cubicBezTo>
                    <a:pt x="896001" y="381595"/>
                    <a:pt x="893433" y="380236"/>
                    <a:pt x="892074" y="377819"/>
                  </a:cubicBezTo>
                  <a:cubicBezTo>
                    <a:pt x="889958" y="374193"/>
                    <a:pt x="891167" y="369660"/>
                    <a:pt x="894793" y="367546"/>
                  </a:cubicBezTo>
                  <a:lnTo>
                    <a:pt x="920929" y="352438"/>
                  </a:lnTo>
                  <a:cubicBezTo>
                    <a:pt x="924554" y="350323"/>
                    <a:pt x="929086" y="351532"/>
                    <a:pt x="931202" y="355157"/>
                  </a:cubicBezTo>
                  <a:cubicBezTo>
                    <a:pt x="933316" y="358783"/>
                    <a:pt x="932108" y="363316"/>
                    <a:pt x="928482" y="365430"/>
                  </a:cubicBezTo>
                  <a:lnTo>
                    <a:pt x="902347" y="380538"/>
                  </a:lnTo>
                  <a:cubicBezTo>
                    <a:pt x="901289" y="381293"/>
                    <a:pt x="899929" y="381595"/>
                    <a:pt x="898570" y="381595"/>
                  </a:cubicBezTo>
                  <a:close/>
                  <a:moveTo>
                    <a:pt x="963984" y="343827"/>
                  </a:moveTo>
                  <a:cubicBezTo>
                    <a:pt x="961416" y="343827"/>
                    <a:pt x="958848" y="342467"/>
                    <a:pt x="957488" y="340050"/>
                  </a:cubicBezTo>
                  <a:cubicBezTo>
                    <a:pt x="955374" y="336424"/>
                    <a:pt x="956582" y="331741"/>
                    <a:pt x="960208" y="329777"/>
                  </a:cubicBezTo>
                  <a:lnTo>
                    <a:pt x="986344" y="314670"/>
                  </a:lnTo>
                  <a:cubicBezTo>
                    <a:pt x="989969" y="312555"/>
                    <a:pt x="994652" y="313763"/>
                    <a:pt x="996616" y="317389"/>
                  </a:cubicBezTo>
                  <a:cubicBezTo>
                    <a:pt x="998732" y="321015"/>
                    <a:pt x="997523" y="325547"/>
                    <a:pt x="993897" y="327662"/>
                  </a:cubicBezTo>
                  <a:lnTo>
                    <a:pt x="967761" y="342769"/>
                  </a:lnTo>
                  <a:cubicBezTo>
                    <a:pt x="966553" y="343525"/>
                    <a:pt x="965345" y="343827"/>
                    <a:pt x="963984" y="343827"/>
                  </a:cubicBezTo>
                  <a:close/>
                  <a:moveTo>
                    <a:pt x="1029400" y="306059"/>
                  </a:moveTo>
                  <a:cubicBezTo>
                    <a:pt x="1026831" y="306059"/>
                    <a:pt x="1024263" y="304699"/>
                    <a:pt x="1022904" y="302282"/>
                  </a:cubicBezTo>
                  <a:cubicBezTo>
                    <a:pt x="1020788" y="298656"/>
                    <a:pt x="1021997" y="294124"/>
                    <a:pt x="1025623" y="292009"/>
                  </a:cubicBezTo>
                  <a:lnTo>
                    <a:pt x="1051758" y="276901"/>
                  </a:lnTo>
                  <a:cubicBezTo>
                    <a:pt x="1055384" y="274786"/>
                    <a:pt x="1059916" y="275995"/>
                    <a:pt x="1062032" y="279621"/>
                  </a:cubicBezTo>
                  <a:cubicBezTo>
                    <a:pt x="1064146" y="283246"/>
                    <a:pt x="1062938" y="287779"/>
                    <a:pt x="1059312" y="289894"/>
                  </a:cubicBezTo>
                  <a:lnTo>
                    <a:pt x="1033176" y="305001"/>
                  </a:lnTo>
                  <a:cubicBezTo>
                    <a:pt x="1031968" y="305757"/>
                    <a:pt x="1030759" y="306059"/>
                    <a:pt x="1029400" y="306059"/>
                  </a:cubicBezTo>
                  <a:close/>
                  <a:moveTo>
                    <a:pt x="1094814" y="268290"/>
                  </a:moveTo>
                  <a:cubicBezTo>
                    <a:pt x="1092246" y="268290"/>
                    <a:pt x="1089678" y="266930"/>
                    <a:pt x="1088318" y="264513"/>
                  </a:cubicBezTo>
                  <a:cubicBezTo>
                    <a:pt x="1086204" y="260888"/>
                    <a:pt x="1087412" y="256355"/>
                    <a:pt x="1091038" y="254240"/>
                  </a:cubicBezTo>
                  <a:lnTo>
                    <a:pt x="1117173" y="239133"/>
                  </a:lnTo>
                  <a:cubicBezTo>
                    <a:pt x="1120799" y="237018"/>
                    <a:pt x="1125332" y="238227"/>
                    <a:pt x="1127446" y="241852"/>
                  </a:cubicBezTo>
                  <a:cubicBezTo>
                    <a:pt x="1129562" y="245478"/>
                    <a:pt x="1128353" y="250010"/>
                    <a:pt x="1124727" y="252125"/>
                  </a:cubicBezTo>
                  <a:lnTo>
                    <a:pt x="1098591" y="267232"/>
                  </a:lnTo>
                  <a:cubicBezTo>
                    <a:pt x="1097383" y="267988"/>
                    <a:pt x="1096174" y="268290"/>
                    <a:pt x="1094814" y="268290"/>
                  </a:cubicBezTo>
                  <a:close/>
                  <a:moveTo>
                    <a:pt x="1160230" y="230522"/>
                  </a:moveTo>
                  <a:cubicBezTo>
                    <a:pt x="1157661" y="230522"/>
                    <a:pt x="1155093" y="229162"/>
                    <a:pt x="1153733" y="226745"/>
                  </a:cubicBezTo>
                  <a:cubicBezTo>
                    <a:pt x="1151618" y="223119"/>
                    <a:pt x="1152827" y="218587"/>
                    <a:pt x="1156453" y="216472"/>
                  </a:cubicBezTo>
                  <a:lnTo>
                    <a:pt x="1182588" y="201365"/>
                  </a:lnTo>
                  <a:cubicBezTo>
                    <a:pt x="1186214" y="199249"/>
                    <a:pt x="1190746" y="200458"/>
                    <a:pt x="1192862" y="204084"/>
                  </a:cubicBezTo>
                  <a:cubicBezTo>
                    <a:pt x="1194976" y="207709"/>
                    <a:pt x="1193768" y="212242"/>
                    <a:pt x="1190142" y="214357"/>
                  </a:cubicBezTo>
                  <a:lnTo>
                    <a:pt x="1164006" y="229464"/>
                  </a:lnTo>
                  <a:cubicBezTo>
                    <a:pt x="1162798" y="230220"/>
                    <a:pt x="1161589" y="230522"/>
                    <a:pt x="1160230" y="230522"/>
                  </a:cubicBezTo>
                  <a:close/>
                  <a:moveTo>
                    <a:pt x="1225644" y="192753"/>
                  </a:moveTo>
                  <a:cubicBezTo>
                    <a:pt x="1223076" y="192753"/>
                    <a:pt x="1220508" y="191394"/>
                    <a:pt x="1219148" y="188976"/>
                  </a:cubicBezTo>
                  <a:cubicBezTo>
                    <a:pt x="1217033" y="185351"/>
                    <a:pt x="1218242" y="180818"/>
                    <a:pt x="1221867" y="178703"/>
                  </a:cubicBezTo>
                  <a:lnTo>
                    <a:pt x="1248003" y="163596"/>
                  </a:lnTo>
                  <a:cubicBezTo>
                    <a:pt x="1251629" y="161481"/>
                    <a:pt x="1256161" y="162690"/>
                    <a:pt x="1258276" y="166315"/>
                  </a:cubicBezTo>
                  <a:cubicBezTo>
                    <a:pt x="1260391" y="169941"/>
                    <a:pt x="1259183" y="174473"/>
                    <a:pt x="1255557" y="176588"/>
                  </a:cubicBezTo>
                  <a:lnTo>
                    <a:pt x="1229421" y="191696"/>
                  </a:lnTo>
                  <a:cubicBezTo>
                    <a:pt x="1228213" y="192300"/>
                    <a:pt x="1227004" y="192753"/>
                    <a:pt x="1225644" y="192753"/>
                  </a:cubicBezTo>
                  <a:close/>
                  <a:moveTo>
                    <a:pt x="1291059" y="154834"/>
                  </a:moveTo>
                  <a:cubicBezTo>
                    <a:pt x="1288491" y="154834"/>
                    <a:pt x="1285923" y="153474"/>
                    <a:pt x="1284563" y="151057"/>
                  </a:cubicBezTo>
                  <a:cubicBezTo>
                    <a:pt x="1282448" y="147431"/>
                    <a:pt x="1283657" y="142899"/>
                    <a:pt x="1287283" y="140784"/>
                  </a:cubicBezTo>
                  <a:lnTo>
                    <a:pt x="1313418" y="125676"/>
                  </a:lnTo>
                  <a:cubicBezTo>
                    <a:pt x="1317044" y="123562"/>
                    <a:pt x="1321576" y="124770"/>
                    <a:pt x="1323691" y="128396"/>
                  </a:cubicBezTo>
                  <a:cubicBezTo>
                    <a:pt x="1325806" y="132022"/>
                    <a:pt x="1324598" y="136554"/>
                    <a:pt x="1320972" y="138669"/>
                  </a:cubicBezTo>
                  <a:lnTo>
                    <a:pt x="1294836" y="153776"/>
                  </a:lnTo>
                  <a:cubicBezTo>
                    <a:pt x="1293627" y="154532"/>
                    <a:pt x="1292419" y="154834"/>
                    <a:pt x="1291059" y="154834"/>
                  </a:cubicBezTo>
                  <a:close/>
                  <a:moveTo>
                    <a:pt x="1356474" y="117065"/>
                  </a:moveTo>
                  <a:cubicBezTo>
                    <a:pt x="1353906" y="117065"/>
                    <a:pt x="1351338" y="115706"/>
                    <a:pt x="1349978" y="113288"/>
                  </a:cubicBezTo>
                  <a:cubicBezTo>
                    <a:pt x="1347863" y="109663"/>
                    <a:pt x="1349072" y="105131"/>
                    <a:pt x="1352697" y="103015"/>
                  </a:cubicBezTo>
                  <a:lnTo>
                    <a:pt x="1378833" y="87908"/>
                  </a:lnTo>
                  <a:cubicBezTo>
                    <a:pt x="1382459" y="85793"/>
                    <a:pt x="1386991" y="87002"/>
                    <a:pt x="1389106" y="90627"/>
                  </a:cubicBezTo>
                  <a:cubicBezTo>
                    <a:pt x="1391221" y="94253"/>
                    <a:pt x="1390013" y="98937"/>
                    <a:pt x="1386387" y="100901"/>
                  </a:cubicBezTo>
                  <a:lnTo>
                    <a:pt x="1360251" y="116008"/>
                  </a:lnTo>
                  <a:cubicBezTo>
                    <a:pt x="1359043" y="116763"/>
                    <a:pt x="1357683" y="117065"/>
                    <a:pt x="1356474" y="117065"/>
                  </a:cubicBezTo>
                  <a:close/>
                  <a:moveTo>
                    <a:pt x="1421889" y="79297"/>
                  </a:moveTo>
                  <a:cubicBezTo>
                    <a:pt x="1419321" y="79297"/>
                    <a:pt x="1416752" y="77937"/>
                    <a:pt x="1415393" y="75520"/>
                  </a:cubicBezTo>
                  <a:cubicBezTo>
                    <a:pt x="1413278" y="71894"/>
                    <a:pt x="1414486" y="67211"/>
                    <a:pt x="1418112" y="65247"/>
                  </a:cubicBezTo>
                  <a:lnTo>
                    <a:pt x="1444248" y="50140"/>
                  </a:lnTo>
                  <a:cubicBezTo>
                    <a:pt x="1447874" y="48025"/>
                    <a:pt x="1452557" y="49233"/>
                    <a:pt x="1454521" y="52859"/>
                  </a:cubicBezTo>
                  <a:cubicBezTo>
                    <a:pt x="1456636" y="56485"/>
                    <a:pt x="1455427" y="61017"/>
                    <a:pt x="1451802" y="63132"/>
                  </a:cubicBezTo>
                  <a:lnTo>
                    <a:pt x="1425666" y="78240"/>
                  </a:lnTo>
                  <a:cubicBezTo>
                    <a:pt x="1424457" y="78995"/>
                    <a:pt x="1423098" y="79297"/>
                    <a:pt x="1421889" y="79297"/>
                  </a:cubicBezTo>
                  <a:close/>
                  <a:moveTo>
                    <a:pt x="1487304" y="41528"/>
                  </a:moveTo>
                  <a:cubicBezTo>
                    <a:pt x="1484736" y="41528"/>
                    <a:pt x="1482168" y="40169"/>
                    <a:pt x="1480808" y="37751"/>
                  </a:cubicBezTo>
                  <a:cubicBezTo>
                    <a:pt x="1478693" y="34126"/>
                    <a:pt x="1479902" y="29594"/>
                    <a:pt x="1483527" y="27479"/>
                  </a:cubicBezTo>
                  <a:lnTo>
                    <a:pt x="1509663" y="12371"/>
                  </a:lnTo>
                  <a:cubicBezTo>
                    <a:pt x="1513138" y="10256"/>
                    <a:pt x="1517821" y="11465"/>
                    <a:pt x="1519936" y="15090"/>
                  </a:cubicBezTo>
                  <a:cubicBezTo>
                    <a:pt x="1522051" y="18716"/>
                    <a:pt x="1520842" y="23248"/>
                    <a:pt x="1517217" y="25364"/>
                  </a:cubicBezTo>
                  <a:lnTo>
                    <a:pt x="1491081" y="40471"/>
                  </a:lnTo>
                  <a:cubicBezTo>
                    <a:pt x="1489872" y="41226"/>
                    <a:pt x="1488512" y="41528"/>
                    <a:pt x="1487304" y="41528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/>
            <p:cNvSpPr/>
            <p:nvPr/>
          </p:nvSpPr>
          <p:spPr>
            <a:xfrm>
              <a:off x="-3087556" y="6874287"/>
              <a:ext cx="105752" cy="60429"/>
            </a:xfrm>
            <a:custGeom>
              <a:avLst/>
              <a:gdLst>
                <a:gd name="connsiteX0" fmla="*/ 11331 w 105751"/>
                <a:gd name="connsiteY0" fmla="*/ 37466 h 60429"/>
                <a:gd name="connsiteX1" fmla="*/ 56350 w 105751"/>
                <a:gd name="connsiteY1" fmla="*/ 63602 h 60429"/>
                <a:gd name="connsiteX2" fmla="*/ 101370 w 105751"/>
                <a:gd name="connsiteY2" fmla="*/ 37466 h 60429"/>
                <a:gd name="connsiteX3" fmla="*/ 56350 w 105751"/>
                <a:gd name="connsiteY3" fmla="*/ 11331 h 60429"/>
                <a:gd name="connsiteX4" fmla="*/ 11331 w 105751"/>
                <a:gd name="connsiteY4" fmla="*/ 37466 h 6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51" h="60429">
                  <a:moveTo>
                    <a:pt x="11331" y="37466"/>
                  </a:moveTo>
                  <a:cubicBezTo>
                    <a:pt x="11331" y="51969"/>
                    <a:pt x="31423" y="63602"/>
                    <a:pt x="56350" y="63602"/>
                  </a:cubicBezTo>
                  <a:cubicBezTo>
                    <a:pt x="81278" y="63602"/>
                    <a:pt x="101370" y="51818"/>
                    <a:pt x="101370" y="37466"/>
                  </a:cubicBezTo>
                  <a:cubicBezTo>
                    <a:pt x="101370" y="22963"/>
                    <a:pt x="81278" y="11331"/>
                    <a:pt x="56350" y="11331"/>
                  </a:cubicBezTo>
                  <a:cubicBezTo>
                    <a:pt x="31423" y="11331"/>
                    <a:pt x="11331" y="22963"/>
                    <a:pt x="11331" y="37466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/>
            <p:cNvSpPr/>
            <p:nvPr/>
          </p:nvSpPr>
          <p:spPr>
            <a:xfrm>
              <a:off x="-1512613" y="6466086"/>
              <a:ext cx="105752" cy="75537"/>
            </a:xfrm>
            <a:custGeom>
              <a:avLst/>
              <a:gdLst>
                <a:gd name="connsiteX0" fmla="*/ 11331 w 105751"/>
                <a:gd name="connsiteY0" fmla="*/ 37768 h 75536"/>
                <a:gd name="connsiteX1" fmla="*/ 67983 w 105751"/>
                <a:gd name="connsiteY1" fmla="*/ 75537 h 75536"/>
                <a:gd name="connsiteX2" fmla="*/ 105752 w 105751"/>
                <a:gd name="connsiteY2" fmla="*/ 11331 h 7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51" h="75536">
                  <a:moveTo>
                    <a:pt x="11331" y="37768"/>
                  </a:moveTo>
                  <a:lnTo>
                    <a:pt x="67983" y="75537"/>
                  </a:lnTo>
                  <a:lnTo>
                    <a:pt x="10575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50" name="组合 549"/>
          <p:cNvGrpSpPr/>
          <p:nvPr/>
        </p:nvGrpSpPr>
        <p:grpSpPr>
          <a:xfrm>
            <a:off x="4466132" y="1603685"/>
            <a:ext cx="1616665" cy="3756586"/>
            <a:chOff x="2876005" y="1646217"/>
            <a:chExt cx="2644686" cy="3756586"/>
          </a:xfrm>
        </p:grpSpPr>
        <p:cxnSp>
          <p:nvCxnSpPr>
            <p:cNvPr id="552" name="直接连接符 551"/>
            <p:cNvCxnSpPr/>
            <p:nvPr/>
          </p:nvCxnSpPr>
          <p:spPr>
            <a:xfrm>
              <a:off x="4758692" y="1646217"/>
              <a:ext cx="761999" cy="0"/>
            </a:xfrm>
            <a:prstGeom prst="line">
              <a:avLst/>
            </a:prstGeom>
            <a:ln w="38100">
              <a:solidFill>
                <a:srgbClr val="0FBAB8">
                  <a:alpha val="9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接连接符 552"/>
            <p:cNvCxnSpPr/>
            <p:nvPr/>
          </p:nvCxnSpPr>
          <p:spPr>
            <a:xfrm>
              <a:off x="4758692" y="2878809"/>
              <a:ext cx="761999" cy="0"/>
            </a:xfrm>
            <a:prstGeom prst="line">
              <a:avLst/>
            </a:prstGeom>
            <a:ln w="38100">
              <a:solidFill>
                <a:srgbClr val="0FBAB8">
                  <a:alpha val="9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接连接符 553"/>
            <p:cNvCxnSpPr/>
            <p:nvPr/>
          </p:nvCxnSpPr>
          <p:spPr>
            <a:xfrm>
              <a:off x="4758692" y="4191612"/>
              <a:ext cx="761999" cy="0"/>
            </a:xfrm>
            <a:prstGeom prst="line">
              <a:avLst/>
            </a:prstGeom>
            <a:ln w="38100">
              <a:solidFill>
                <a:srgbClr val="0FBAB8">
                  <a:alpha val="9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接连接符 554"/>
            <p:cNvCxnSpPr/>
            <p:nvPr/>
          </p:nvCxnSpPr>
          <p:spPr>
            <a:xfrm>
              <a:off x="4758692" y="5402803"/>
              <a:ext cx="761999" cy="0"/>
            </a:xfrm>
            <a:prstGeom prst="line">
              <a:avLst/>
            </a:prstGeom>
            <a:ln w="38100">
              <a:solidFill>
                <a:srgbClr val="0FBAB8">
                  <a:alpha val="9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接连接符 555"/>
            <p:cNvCxnSpPr/>
            <p:nvPr/>
          </p:nvCxnSpPr>
          <p:spPr>
            <a:xfrm>
              <a:off x="4494502" y="1701440"/>
              <a:ext cx="0" cy="3670727"/>
            </a:xfrm>
            <a:prstGeom prst="line">
              <a:avLst/>
            </a:prstGeom>
            <a:ln w="38100">
              <a:solidFill>
                <a:srgbClr val="0FBAB8">
                  <a:alpha val="9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接连接符 556"/>
            <p:cNvCxnSpPr/>
            <p:nvPr/>
          </p:nvCxnSpPr>
          <p:spPr>
            <a:xfrm>
              <a:off x="2876005" y="3586158"/>
              <a:ext cx="1333851" cy="0"/>
            </a:xfrm>
            <a:prstGeom prst="line">
              <a:avLst/>
            </a:prstGeom>
            <a:ln w="38100">
              <a:solidFill>
                <a:srgbClr val="0FBAB8">
                  <a:alpha val="9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4">
            <a:extLst>
              <a:ext uri="{FF2B5EF4-FFF2-40B4-BE49-F238E27FC236}">
                <a16:creationId xmlns:a16="http://schemas.microsoft.com/office/drawing/2014/main" xmlns="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798933" y="1551032"/>
            <a:ext cx="2645276" cy="2738634"/>
            <a:chOff x="4789408" y="2224421"/>
            <a:chExt cx="2645276" cy="2738634"/>
          </a:xfrm>
        </p:grpSpPr>
        <p:sp>
          <p:nvSpPr>
            <p:cNvPr id="50" name="椭圆 49"/>
            <p:cNvSpPr/>
            <p:nvPr/>
          </p:nvSpPr>
          <p:spPr>
            <a:xfrm>
              <a:off x="5436984" y="2224421"/>
              <a:ext cx="1318032" cy="1318032"/>
            </a:xfrm>
            <a:prstGeom prst="ellipse">
              <a:avLst/>
            </a:prstGeom>
            <a:solidFill>
              <a:srgbClr val="3A6F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01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  <p:sp>
          <p:nvSpPr>
            <p:cNvPr id="51" name="矩形: 圆角 50"/>
            <p:cNvSpPr/>
            <p:nvPr/>
          </p:nvSpPr>
          <p:spPr>
            <a:xfrm>
              <a:off x="4791055" y="4873145"/>
              <a:ext cx="2633498" cy="89910"/>
            </a:xfrm>
            <a:prstGeom prst="roundRect">
              <a:avLst>
                <a:gd name="adj" fmla="val 50000"/>
              </a:avLst>
            </a:prstGeom>
            <a:solidFill>
              <a:srgbClr val="EB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789408" y="4500136"/>
              <a:ext cx="26452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Britannic Bold" panose="020B0903060703020204" pitchFamily="34" charset="0"/>
                  <a:ea typeface="黑体" panose="02010609060101010101" pitchFamily="49" charset="-122"/>
                  <a:cs typeface="+mn-ea"/>
                  <a:sym typeface="+mn-lt"/>
                </a:rPr>
                <a:t>Overview of the Experiment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Britannic Bold" panose="020B0903060703020204" pitchFamily="34" charset="0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875153" y="3821942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 smtClean="0">
                  <a:solidFill>
                    <a:srgbClr val="00448F"/>
                  </a:solidFill>
                  <a:cs typeface="+mn-ea"/>
                  <a:sym typeface="+mn-lt"/>
                </a:rPr>
                <a:t>实验</a:t>
              </a:r>
              <a:r>
                <a:rPr lang="zh-CN" altLang="en-US" sz="4400" b="1" dirty="0">
                  <a:solidFill>
                    <a:srgbClr val="00448F"/>
                  </a:solidFill>
                  <a:cs typeface="+mn-ea"/>
                  <a:sym typeface="+mn-lt"/>
                </a:rPr>
                <a:t>概况</a:t>
              </a:r>
            </a:p>
          </p:txBody>
        </p:sp>
      </p:grpSp>
      <p:grpSp>
        <p:nvGrpSpPr>
          <p:cNvPr id="407" name="组合 406"/>
          <p:cNvGrpSpPr/>
          <p:nvPr/>
        </p:nvGrpSpPr>
        <p:grpSpPr>
          <a:xfrm>
            <a:off x="8848725" y="3505200"/>
            <a:ext cx="2534379" cy="2609788"/>
            <a:chOff x="85676" y="1911733"/>
            <a:chExt cx="2842452" cy="2787130"/>
          </a:xfrm>
        </p:grpSpPr>
        <p:sp>
          <p:nvSpPr>
            <p:cNvPr id="349" name="任意多边形: 形状 348"/>
            <p:cNvSpPr/>
            <p:nvPr/>
          </p:nvSpPr>
          <p:spPr>
            <a:xfrm>
              <a:off x="2013377" y="3289836"/>
              <a:ext cx="815798" cy="1057516"/>
            </a:xfrm>
            <a:custGeom>
              <a:avLst/>
              <a:gdLst>
                <a:gd name="connsiteX0" fmla="*/ 11331 w 815798"/>
                <a:gd name="connsiteY0" fmla="*/ 744634 h 1057516"/>
                <a:gd name="connsiteX1" fmla="*/ 11331 w 815798"/>
                <a:gd name="connsiteY1" fmla="*/ 992848 h 1057516"/>
                <a:gd name="connsiteX2" fmla="*/ 95328 w 815798"/>
                <a:gd name="connsiteY2" fmla="*/ 1037113 h 1057516"/>
                <a:gd name="connsiteX3" fmla="*/ 814287 w 815798"/>
                <a:gd name="connsiteY3" fmla="*/ 489622 h 1057516"/>
                <a:gd name="connsiteX4" fmla="*/ 814287 w 815798"/>
                <a:gd name="connsiteY4" fmla="*/ 47429 h 1057516"/>
                <a:gd name="connsiteX5" fmla="*/ 757937 w 815798"/>
                <a:gd name="connsiteY5" fmla="*/ 17668 h 1057516"/>
                <a:gd name="connsiteX6" fmla="*/ 144275 w 815798"/>
                <a:gd name="connsiteY6" fmla="*/ 492492 h 1057516"/>
                <a:gd name="connsiteX7" fmla="*/ 11331 w 815798"/>
                <a:gd name="connsiteY7" fmla="*/ 744634 h 105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5798" h="1057516">
                  <a:moveTo>
                    <a:pt x="11331" y="744634"/>
                  </a:moveTo>
                  <a:lnTo>
                    <a:pt x="11331" y="992848"/>
                  </a:lnTo>
                  <a:cubicBezTo>
                    <a:pt x="11331" y="1036056"/>
                    <a:pt x="59674" y="1061587"/>
                    <a:pt x="95328" y="1037113"/>
                  </a:cubicBezTo>
                  <a:lnTo>
                    <a:pt x="814287" y="489622"/>
                  </a:lnTo>
                  <a:lnTo>
                    <a:pt x="814287" y="47429"/>
                  </a:lnTo>
                  <a:cubicBezTo>
                    <a:pt x="814287" y="18423"/>
                    <a:pt x="781807" y="1352"/>
                    <a:pt x="757937" y="17668"/>
                  </a:cubicBezTo>
                  <a:lnTo>
                    <a:pt x="144275" y="492492"/>
                  </a:lnTo>
                  <a:cubicBezTo>
                    <a:pt x="61185" y="549296"/>
                    <a:pt x="11331" y="643717"/>
                    <a:pt x="11331" y="744634"/>
                  </a:cubicBez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735293" y="2551475"/>
              <a:ext cx="2069710" cy="1782670"/>
            </a:xfrm>
            <a:custGeom>
              <a:avLst/>
              <a:gdLst>
                <a:gd name="connsiteX0" fmla="*/ 1289414 w 2069709"/>
                <a:gd name="connsiteY0" fmla="*/ 1731209 h 1782669"/>
                <a:gd name="connsiteX1" fmla="*/ 1289414 w 2069709"/>
                <a:gd name="connsiteY1" fmla="*/ 1482995 h 1782669"/>
                <a:gd name="connsiteX2" fmla="*/ 1422359 w 2069709"/>
                <a:gd name="connsiteY2" fmla="*/ 1230853 h 1782669"/>
                <a:gd name="connsiteX3" fmla="*/ 2036021 w 2069709"/>
                <a:gd name="connsiteY3" fmla="*/ 756028 h 1782669"/>
                <a:gd name="connsiteX4" fmla="*/ 2071070 w 2069709"/>
                <a:gd name="connsiteY4" fmla="*/ 753007 h 1782669"/>
                <a:gd name="connsiteX5" fmla="*/ 793137 w 2069709"/>
                <a:gd name="connsiteY5" fmla="*/ 14709 h 1782669"/>
                <a:gd name="connsiteX6" fmla="*/ 757937 w 2069709"/>
                <a:gd name="connsiteY6" fmla="*/ 17731 h 1782669"/>
                <a:gd name="connsiteX7" fmla="*/ 144275 w 2069709"/>
                <a:gd name="connsiteY7" fmla="*/ 492253 h 1782669"/>
                <a:gd name="connsiteX8" fmla="*/ 11331 w 2069709"/>
                <a:gd name="connsiteY8" fmla="*/ 744395 h 1782669"/>
                <a:gd name="connsiteX9" fmla="*/ 11331 w 2069709"/>
                <a:gd name="connsiteY9" fmla="*/ 992610 h 1782669"/>
                <a:gd name="connsiteX10" fmla="*/ 46380 w 2069709"/>
                <a:gd name="connsiteY10" fmla="*/ 1042917 h 1782669"/>
                <a:gd name="connsiteX11" fmla="*/ 1319327 w 2069709"/>
                <a:gd name="connsiteY11" fmla="*/ 1779855 h 1782669"/>
                <a:gd name="connsiteX12" fmla="*/ 1319931 w 2069709"/>
                <a:gd name="connsiteY12" fmla="*/ 1779250 h 1782669"/>
                <a:gd name="connsiteX13" fmla="*/ 1289414 w 2069709"/>
                <a:gd name="connsiteY13" fmla="*/ 1731209 h 178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9709" h="1782669">
                  <a:moveTo>
                    <a:pt x="1289414" y="1731209"/>
                  </a:moveTo>
                  <a:lnTo>
                    <a:pt x="1289414" y="1482995"/>
                  </a:lnTo>
                  <a:cubicBezTo>
                    <a:pt x="1289414" y="1382078"/>
                    <a:pt x="1339117" y="1287808"/>
                    <a:pt x="1422359" y="1230853"/>
                  </a:cubicBezTo>
                  <a:lnTo>
                    <a:pt x="2036021" y="756028"/>
                  </a:lnTo>
                  <a:cubicBezTo>
                    <a:pt x="2047200" y="748323"/>
                    <a:pt x="2060343" y="748172"/>
                    <a:pt x="2071070" y="753007"/>
                  </a:cubicBezTo>
                  <a:lnTo>
                    <a:pt x="793137" y="14709"/>
                  </a:lnTo>
                  <a:cubicBezTo>
                    <a:pt x="782411" y="9724"/>
                    <a:pt x="769116" y="9875"/>
                    <a:pt x="757937" y="17731"/>
                  </a:cubicBezTo>
                  <a:lnTo>
                    <a:pt x="144275" y="492253"/>
                  </a:lnTo>
                  <a:cubicBezTo>
                    <a:pt x="61034" y="549208"/>
                    <a:pt x="11331" y="643629"/>
                    <a:pt x="11331" y="744395"/>
                  </a:cubicBezTo>
                  <a:lnTo>
                    <a:pt x="11331" y="992610"/>
                  </a:lnTo>
                  <a:cubicBezTo>
                    <a:pt x="11331" y="1016932"/>
                    <a:pt x="26589" y="1035666"/>
                    <a:pt x="46380" y="1042917"/>
                  </a:cubicBezTo>
                  <a:lnTo>
                    <a:pt x="1319327" y="1779855"/>
                  </a:lnTo>
                  <a:lnTo>
                    <a:pt x="1319931" y="1779250"/>
                  </a:lnTo>
                  <a:cubicBezTo>
                    <a:pt x="1302558" y="1771093"/>
                    <a:pt x="1289414" y="1753568"/>
                    <a:pt x="1289414" y="1731209"/>
                  </a:cubicBez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1987090" y="3276884"/>
              <a:ext cx="815798" cy="1042409"/>
            </a:xfrm>
            <a:custGeom>
              <a:avLst/>
              <a:gdLst>
                <a:gd name="connsiteX0" fmla="*/ 37617 w 815798"/>
                <a:gd name="connsiteY0" fmla="*/ 1006858 h 1042408"/>
                <a:gd name="connsiteX1" fmla="*/ 37617 w 815798"/>
                <a:gd name="connsiteY1" fmla="*/ 758644 h 1042408"/>
                <a:gd name="connsiteX2" fmla="*/ 170562 w 815798"/>
                <a:gd name="connsiteY2" fmla="*/ 506502 h 1042408"/>
                <a:gd name="connsiteX3" fmla="*/ 784224 w 815798"/>
                <a:gd name="connsiteY3" fmla="*/ 31828 h 1042408"/>
                <a:gd name="connsiteX4" fmla="*/ 806885 w 815798"/>
                <a:gd name="connsiteY4" fmla="*/ 25634 h 1042408"/>
                <a:gd name="connsiteX5" fmla="*/ 757937 w 815798"/>
                <a:gd name="connsiteY5" fmla="*/ 17627 h 1042408"/>
                <a:gd name="connsiteX6" fmla="*/ 144275 w 815798"/>
                <a:gd name="connsiteY6" fmla="*/ 492301 h 1042408"/>
                <a:gd name="connsiteX7" fmla="*/ 11331 w 815798"/>
                <a:gd name="connsiteY7" fmla="*/ 744443 h 1042408"/>
                <a:gd name="connsiteX8" fmla="*/ 11331 w 815798"/>
                <a:gd name="connsiteY8" fmla="*/ 992657 h 1042408"/>
                <a:gd name="connsiteX9" fmla="*/ 53782 w 815798"/>
                <a:gd name="connsiteY9" fmla="*/ 1045231 h 1042408"/>
                <a:gd name="connsiteX10" fmla="*/ 37617 w 815798"/>
                <a:gd name="connsiteY10" fmla="*/ 1006858 h 104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5798" h="1042408">
                  <a:moveTo>
                    <a:pt x="37617" y="1006858"/>
                  </a:moveTo>
                  <a:lnTo>
                    <a:pt x="37617" y="758644"/>
                  </a:lnTo>
                  <a:cubicBezTo>
                    <a:pt x="37617" y="657726"/>
                    <a:pt x="87321" y="563456"/>
                    <a:pt x="170562" y="506502"/>
                  </a:cubicBezTo>
                  <a:lnTo>
                    <a:pt x="784224" y="31828"/>
                  </a:lnTo>
                  <a:cubicBezTo>
                    <a:pt x="791324" y="26994"/>
                    <a:pt x="799331" y="25030"/>
                    <a:pt x="806885" y="25634"/>
                  </a:cubicBezTo>
                  <a:cubicBezTo>
                    <a:pt x="796007" y="11282"/>
                    <a:pt x="774857" y="6145"/>
                    <a:pt x="757937" y="17627"/>
                  </a:cubicBezTo>
                  <a:lnTo>
                    <a:pt x="144275" y="492301"/>
                  </a:lnTo>
                  <a:cubicBezTo>
                    <a:pt x="61034" y="549256"/>
                    <a:pt x="11331" y="643677"/>
                    <a:pt x="11331" y="744443"/>
                  </a:cubicBezTo>
                  <a:lnTo>
                    <a:pt x="11331" y="992657"/>
                  </a:lnTo>
                  <a:cubicBezTo>
                    <a:pt x="11331" y="1019850"/>
                    <a:pt x="30668" y="1040094"/>
                    <a:pt x="53782" y="1045231"/>
                  </a:cubicBezTo>
                  <a:cubicBezTo>
                    <a:pt x="44113" y="1035713"/>
                    <a:pt x="37617" y="1022418"/>
                    <a:pt x="37617" y="1006858"/>
                  </a:cubicBez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2176688" y="3275527"/>
              <a:ext cx="725154" cy="1027301"/>
            </a:xfrm>
            <a:custGeom>
              <a:avLst/>
              <a:gdLst>
                <a:gd name="connsiteX0" fmla="*/ 67832 w 725153"/>
                <a:gd name="connsiteY0" fmla="*/ 939326 h 1027301"/>
                <a:gd name="connsiteX1" fmla="*/ 67832 w 725153"/>
                <a:gd name="connsiteY1" fmla="*/ 716492 h 1027301"/>
                <a:gd name="connsiteX2" fmla="*/ 185669 w 725153"/>
                <a:gd name="connsiteY2" fmla="*/ 491845 h 1027301"/>
                <a:gd name="connsiteX3" fmla="*/ 693881 w 725153"/>
                <a:gd name="connsiteY3" fmla="*/ 29560 h 1027301"/>
                <a:gd name="connsiteX4" fmla="*/ 725003 w 725153"/>
                <a:gd name="connsiteY4" fmla="*/ 26840 h 1027301"/>
                <a:gd name="connsiteX5" fmla="*/ 705212 w 725153"/>
                <a:gd name="connsiteY5" fmla="*/ 14301 h 1027301"/>
                <a:gd name="connsiteX6" fmla="*/ 673940 w 725153"/>
                <a:gd name="connsiteY6" fmla="*/ 16869 h 1027301"/>
                <a:gd name="connsiteX7" fmla="*/ 165728 w 725153"/>
                <a:gd name="connsiteY7" fmla="*/ 479155 h 1027301"/>
                <a:gd name="connsiteX8" fmla="*/ 47890 w 725153"/>
                <a:gd name="connsiteY8" fmla="*/ 703802 h 1027301"/>
                <a:gd name="connsiteX9" fmla="*/ 47890 w 725153"/>
                <a:gd name="connsiteY9" fmla="*/ 994619 h 1027301"/>
                <a:gd name="connsiteX10" fmla="*/ 27948 w 725153"/>
                <a:gd name="connsiteY10" fmla="*/ 985554 h 1027301"/>
                <a:gd name="connsiteX11" fmla="*/ 11331 w 725153"/>
                <a:gd name="connsiteY11" fmla="*/ 997640 h 1027301"/>
                <a:gd name="connsiteX12" fmla="*/ 67832 w 725153"/>
                <a:gd name="connsiteY12" fmla="*/ 1029365 h 1027301"/>
                <a:gd name="connsiteX13" fmla="*/ 94874 w 725153"/>
                <a:gd name="connsiteY13" fmla="*/ 981928 h 1027301"/>
                <a:gd name="connsiteX14" fmla="*/ 67832 w 725153"/>
                <a:gd name="connsiteY14" fmla="*/ 939326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5153" h="1027301">
                  <a:moveTo>
                    <a:pt x="67832" y="939326"/>
                  </a:moveTo>
                  <a:lnTo>
                    <a:pt x="67832" y="716492"/>
                  </a:lnTo>
                  <a:cubicBezTo>
                    <a:pt x="67832" y="644127"/>
                    <a:pt x="111946" y="542304"/>
                    <a:pt x="185669" y="491845"/>
                  </a:cubicBezTo>
                  <a:lnTo>
                    <a:pt x="693881" y="29560"/>
                  </a:lnTo>
                  <a:cubicBezTo>
                    <a:pt x="703852" y="22761"/>
                    <a:pt x="715485" y="22610"/>
                    <a:pt x="725003" y="26840"/>
                  </a:cubicBezTo>
                  <a:lnTo>
                    <a:pt x="705212" y="14301"/>
                  </a:lnTo>
                  <a:cubicBezTo>
                    <a:pt x="695695" y="9920"/>
                    <a:pt x="684062" y="10071"/>
                    <a:pt x="673940" y="16869"/>
                  </a:cubicBezTo>
                  <a:lnTo>
                    <a:pt x="165728" y="479155"/>
                  </a:lnTo>
                  <a:cubicBezTo>
                    <a:pt x="92004" y="529614"/>
                    <a:pt x="47890" y="631286"/>
                    <a:pt x="47890" y="703802"/>
                  </a:cubicBezTo>
                  <a:lnTo>
                    <a:pt x="47890" y="994619"/>
                  </a:lnTo>
                  <a:lnTo>
                    <a:pt x="27948" y="985554"/>
                  </a:lnTo>
                  <a:lnTo>
                    <a:pt x="11331" y="997640"/>
                  </a:lnTo>
                  <a:lnTo>
                    <a:pt x="67832" y="1029365"/>
                  </a:lnTo>
                  <a:lnTo>
                    <a:pt x="94874" y="981928"/>
                  </a:lnTo>
                  <a:cubicBezTo>
                    <a:pt x="79465" y="974677"/>
                    <a:pt x="67832" y="959116"/>
                    <a:pt x="67832" y="939326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2233189" y="3288260"/>
              <a:ext cx="694939" cy="1027301"/>
            </a:xfrm>
            <a:custGeom>
              <a:avLst/>
              <a:gdLst>
                <a:gd name="connsiteX0" fmla="*/ 11331 w 694939"/>
                <a:gd name="connsiteY0" fmla="*/ 703758 h 1027301"/>
                <a:gd name="connsiteX1" fmla="*/ 11331 w 694939"/>
                <a:gd name="connsiteY1" fmla="*/ 1016783 h 1027301"/>
                <a:gd name="connsiteX2" fmla="*/ 591303 w 694939"/>
                <a:gd name="connsiteY2" fmla="*/ 699377 h 1027301"/>
                <a:gd name="connsiteX3" fmla="*/ 687234 w 694939"/>
                <a:gd name="connsiteY3" fmla="*/ 517484 h 1027301"/>
                <a:gd name="connsiteX4" fmla="*/ 687234 w 694939"/>
                <a:gd name="connsiteY4" fmla="*/ 43264 h 1027301"/>
                <a:gd name="connsiteX5" fmla="*/ 637380 w 694939"/>
                <a:gd name="connsiteY5" fmla="*/ 16977 h 1027301"/>
                <a:gd name="connsiteX6" fmla="*/ 129168 w 694939"/>
                <a:gd name="connsiteY6" fmla="*/ 479263 h 1027301"/>
                <a:gd name="connsiteX7" fmla="*/ 11331 w 694939"/>
                <a:gd name="connsiteY7" fmla="*/ 703758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4939" h="1027301">
                  <a:moveTo>
                    <a:pt x="11331" y="703758"/>
                  </a:moveTo>
                  <a:lnTo>
                    <a:pt x="11331" y="1016783"/>
                  </a:lnTo>
                  <a:lnTo>
                    <a:pt x="591303" y="699377"/>
                  </a:lnTo>
                  <a:cubicBezTo>
                    <a:pt x="651279" y="658285"/>
                    <a:pt x="687234" y="590151"/>
                    <a:pt x="687234" y="517484"/>
                  </a:cubicBezTo>
                  <a:lnTo>
                    <a:pt x="687234" y="43264"/>
                  </a:lnTo>
                  <a:cubicBezTo>
                    <a:pt x="687234" y="17582"/>
                    <a:pt x="658531" y="2474"/>
                    <a:pt x="637380" y="16977"/>
                  </a:cubicBezTo>
                  <a:lnTo>
                    <a:pt x="129168" y="479263"/>
                  </a:lnTo>
                  <a:cubicBezTo>
                    <a:pt x="55444" y="529570"/>
                    <a:pt x="11331" y="631394"/>
                    <a:pt x="11331" y="703758"/>
                  </a:cubicBezTo>
                  <a:close/>
                </a:path>
              </a:pathLst>
            </a:custGeom>
            <a:solidFill>
              <a:srgbClr val="033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770040" y="3061102"/>
              <a:ext cx="1374771" cy="1193482"/>
            </a:xfrm>
            <a:custGeom>
              <a:avLst/>
              <a:gdLst>
                <a:gd name="connsiteX0" fmla="*/ 1368124 w 1374770"/>
                <a:gd name="connsiteY0" fmla="*/ 692522 h 1193482"/>
                <a:gd name="connsiteX1" fmla="*/ 1220071 w 1374770"/>
                <a:gd name="connsiteY1" fmla="*/ 973368 h 1193482"/>
                <a:gd name="connsiteX2" fmla="*/ 1220071 w 1374770"/>
                <a:gd name="connsiteY2" fmla="*/ 1193180 h 1193482"/>
                <a:gd name="connsiteX3" fmla="*/ 26589 w 1374770"/>
                <a:gd name="connsiteY3" fmla="*/ 502169 h 1193482"/>
                <a:gd name="connsiteX4" fmla="*/ 23870 w 1374770"/>
                <a:gd name="connsiteY4" fmla="*/ 501111 h 1193482"/>
                <a:gd name="connsiteX5" fmla="*/ 11331 w 1374770"/>
                <a:gd name="connsiteY5" fmla="*/ 483285 h 1193482"/>
                <a:gd name="connsiteX6" fmla="*/ 11331 w 1374770"/>
                <a:gd name="connsiteY6" fmla="*/ 234919 h 1193482"/>
                <a:gd name="connsiteX7" fmla="*/ 129168 w 1374770"/>
                <a:gd name="connsiteY7" fmla="*/ 11331 h 1193482"/>
                <a:gd name="connsiteX8" fmla="*/ 1368124 w 1374770"/>
                <a:gd name="connsiteY8" fmla="*/ 692522 h 119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770" h="1193482">
                  <a:moveTo>
                    <a:pt x="1368124" y="692522"/>
                  </a:moveTo>
                  <a:cubicBezTo>
                    <a:pt x="1275364" y="755973"/>
                    <a:pt x="1220071" y="860969"/>
                    <a:pt x="1220071" y="973368"/>
                  </a:cubicBezTo>
                  <a:lnTo>
                    <a:pt x="1220071" y="1193180"/>
                  </a:lnTo>
                  <a:lnTo>
                    <a:pt x="26589" y="502169"/>
                  </a:lnTo>
                  <a:lnTo>
                    <a:pt x="23870" y="501111"/>
                  </a:lnTo>
                  <a:cubicBezTo>
                    <a:pt x="17827" y="498845"/>
                    <a:pt x="11331" y="492953"/>
                    <a:pt x="11331" y="483285"/>
                  </a:cubicBezTo>
                  <a:lnTo>
                    <a:pt x="11331" y="234919"/>
                  </a:lnTo>
                  <a:cubicBezTo>
                    <a:pt x="11331" y="145484"/>
                    <a:pt x="55444" y="61940"/>
                    <a:pt x="129168" y="11331"/>
                  </a:cubicBezTo>
                  <a:lnTo>
                    <a:pt x="1368124" y="692522"/>
                  </a:lnTo>
                  <a:close/>
                </a:path>
              </a:pathLst>
            </a:custGeom>
            <a:solidFill>
              <a:srgbClr val="D1EB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770040" y="3284691"/>
              <a:ext cx="1223697" cy="966872"/>
            </a:xfrm>
            <a:custGeom>
              <a:avLst/>
              <a:gdLst>
                <a:gd name="connsiteX0" fmla="*/ 1220071 w 1223697"/>
                <a:gd name="connsiteY0" fmla="*/ 700227 h 966871"/>
                <a:gd name="connsiteX1" fmla="*/ 1220071 w 1223697"/>
                <a:gd name="connsiteY1" fmla="*/ 969440 h 966871"/>
                <a:gd name="connsiteX2" fmla="*/ 26589 w 1223697"/>
                <a:gd name="connsiteY2" fmla="*/ 278429 h 966871"/>
                <a:gd name="connsiteX3" fmla="*/ 23870 w 1223697"/>
                <a:gd name="connsiteY3" fmla="*/ 277371 h 966871"/>
                <a:gd name="connsiteX4" fmla="*/ 11331 w 1223697"/>
                <a:gd name="connsiteY4" fmla="*/ 259545 h 966871"/>
                <a:gd name="connsiteX5" fmla="*/ 11331 w 1223697"/>
                <a:gd name="connsiteY5" fmla="*/ 11331 h 966871"/>
                <a:gd name="connsiteX6" fmla="*/ 1220071 w 1223697"/>
                <a:gd name="connsiteY6" fmla="*/ 700227 h 96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697" h="966871">
                  <a:moveTo>
                    <a:pt x="1220071" y="700227"/>
                  </a:moveTo>
                  <a:lnTo>
                    <a:pt x="1220071" y="969440"/>
                  </a:lnTo>
                  <a:lnTo>
                    <a:pt x="26589" y="278429"/>
                  </a:lnTo>
                  <a:lnTo>
                    <a:pt x="23870" y="277371"/>
                  </a:lnTo>
                  <a:cubicBezTo>
                    <a:pt x="17827" y="275105"/>
                    <a:pt x="11331" y="269213"/>
                    <a:pt x="11331" y="259545"/>
                  </a:cubicBezTo>
                  <a:lnTo>
                    <a:pt x="11331" y="11331"/>
                  </a:lnTo>
                  <a:lnTo>
                    <a:pt x="1220071" y="700227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770040" y="2566638"/>
              <a:ext cx="1223697" cy="1692026"/>
            </a:xfrm>
            <a:custGeom>
              <a:avLst/>
              <a:gdLst>
                <a:gd name="connsiteX0" fmla="*/ 60429 w 1223697"/>
                <a:gd name="connsiteY0" fmla="*/ 995123 h 1692025"/>
                <a:gd name="connsiteX1" fmla="*/ 57710 w 1223697"/>
                <a:gd name="connsiteY1" fmla="*/ 994065 h 1692025"/>
                <a:gd name="connsiteX2" fmla="*/ 45171 w 1223697"/>
                <a:gd name="connsiteY2" fmla="*/ 976238 h 1692025"/>
                <a:gd name="connsiteX3" fmla="*/ 45171 w 1223697"/>
                <a:gd name="connsiteY3" fmla="*/ 728024 h 1692025"/>
                <a:gd name="connsiteX4" fmla="*/ 163009 w 1223697"/>
                <a:gd name="connsiteY4" fmla="*/ 504435 h 1692025"/>
                <a:gd name="connsiteX5" fmla="*/ 776670 w 1223697"/>
                <a:gd name="connsiteY5" fmla="*/ 29761 h 1692025"/>
                <a:gd name="connsiteX6" fmla="*/ 793590 w 1223697"/>
                <a:gd name="connsiteY6" fmla="*/ 20244 h 1692025"/>
                <a:gd name="connsiteX7" fmla="*/ 778030 w 1223697"/>
                <a:gd name="connsiteY7" fmla="*/ 11331 h 1692025"/>
                <a:gd name="connsiteX8" fmla="*/ 742830 w 1223697"/>
                <a:gd name="connsiteY8" fmla="*/ 31272 h 1692025"/>
                <a:gd name="connsiteX9" fmla="*/ 129168 w 1223697"/>
                <a:gd name="connsiteY9" fmla="*/ 505795 h 1692025"/>
                <a:gd name="connsiteX10" fmla="*/ 11331 w 1223697"/>
                <a:gd name="connsiteY10" fmla="*/ 729384 h 1692025"/>
                <a:gd name="connsiteX11" fmla="*/ 11331 w 1223697"/>
                <a:gd name="connsiteY11" fmla="*/ 977598 h 1692025"/>
                <a:gd name="connsiteX12" fmla="*/ 23870 w 1223697"/>
                <a:gd name="connsiteY12" fmla="*/ 995425 h 1692025"/>
                <a:gd name="connsiteX13" fmla="*/ 26589 w 1223697"/>
                <a:gd name="connsiteY13" fmla="*/ 996482 h 1692025"/>
                <a:gd name="connsiteX14" fmla="*/ 1220071 w 1223697"/>
                <a:gd name="connsiteY14" fmla="*/ 1687494 h 1692025"/>
                <a:gd name="connsiteX15" fmla="*/ 1220071 w 1223697"/>
                <a:gd name="connsiteY15" fmla="*/ 1666645 h 1692025"/>
                <a:gd name="connsiteX16" fmla="*/ 60429 w 1223697"/>
                <a:gd name="connsiteY16" fmla="*/ 995123 h 16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697" h="1692025">
                  <a:moveTo>
                    <a:pt x="60429" y="995123"/>
                  </a:moveTo>
                  <a:lnTo>
                    <a:pt x="57710" y="994065"/>
                  </a:lnTo>
                  <a:cubicBezTo>
                    <a:pt x="51667" y="991799"/>
                    <a:pt x="45171" y="985907"/>
                    <a:pt x="45171" y="976238"/>
                  </a:cubicBezTo>
                  <a:lnTo>
                    <a:pt x="45171" y="728024"/>
                  </a:lnTo>
                  <a:cubicBezTo>
                    <a:pt x="45171" y="638589"/>
                    <a:pt x="89285" y="555045"/>
                    <a:pt x="163009" y="504435"/>
                  </a:cubicBezTo>
                  <a:lnTo>
                    <a:pt x="776670" y="29761"/>
                  </a:lnTo>
                  <a:lnTo>
                    <a:pt x="793590" y="20244"/>
                  </a:lnTo>
                  <a:lnTo>
                    <a:pt x="778030" y="11331"/>
                  </a:lnTo>
                  <a:lnTo>
                    <a:pt x="742830" y="31272"/>
                  </a:lnTo>
                  <a:lnTo>
                    <a:pt x="129168" y="505795"/>
                  </a:lnTo>
                  <a:cubicBezTo>
                    <a:pt x="55293" y="556253"/>
                    <a:pt x="11331" y="639948"/>
                    <a:pt x="11331" y="729384"/>
                  </a:cubicBezTo>
                  <a:lnTo>
                    <a:pt x="11331" y="977598"/>
                  </a:lnTo>
                  <a:cubicBezTo>
                    <a:pt x="11331" y="987267"/>
                    <a:pt x="17827" y="993159"/>
                    <a:pt x="23870" y="995425"/>
                  </a:cubicBezTo>
                  <a:lnTo>
                    <a:pt x="26589" y="996482"/>
                  </a:lnTo>
                  <a:lnTo>
                    <a:pt x="1220071" y="1687494"/>
                  </a:lnTo>
                  <a:lnTo>
                    <a:pt x="1220071" y="1666645"/>
                  </a:lnTo>
                  <a:lnTo>
                    <a:pt x="60429" y="995123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1314577" y="2640362"/>
              <a:ext cx="1314341" cy="815798"/>
            </a:xfrm>
            <a:custGeom>
              <a:avLst/>
              <a:gdLst>
                <a:gd name="connsiteX0" fmla="*/ 1140086 w 1314341"/>
                <a:gd name="connsiteY0" fmla="*/ 793590 h 815798"/>
                <a:gd name="connsiteX1" fmla="*/ 1316994 w 1314341"/>
                <a:gd name="connsiteY1" fmla="*/ 656566 h 815798"/>
                <a:gd name="connsiteX2" fmla="*/ 210077 w 1314341"/>
                <a:gd name="connsiteY2" fmla="*/ 11331 h 815798"/>
                <a:gd name="connsiteX3" fmla="*/ 28335 w 1314341"/>
                <a:gd name="connsiteY3" fmla="*/ 151678 h 815798"/>
                <a:gd name="connsiteX4" fmla="*/ 30752 w 1314341"/>
                <a:gd name="connsiteY4" fmla="*/ 217546 h 815798"/>
                <a:gd name="connsiteX5" fmla="*/ 1026026 w 1314341"/>
                <a:gd name="connsiteY5" fmla="*/ 797820 h 815798"/>
                <a:gd name="connsiteX6" fmla="*/ 1140086 w 1314341"/>
                <a:gd name="connsiteY6" fmla="*/ 793590 h 8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341" h="815798">
                  <a:moveTo>
                    <a:pt x="1140086" y="793590"/>
                  </a:moveTo>
                  <a:lnTo>
                    <a:pt x="1316994" y="656566"/>
                  </a:lnTo>
                  <a:lnTo>
                    <a:pt x="210077" y="11331"/>
                  </a:lnTo>
                  <a:lnTo>
                    <a:pt x="28335" y="151678"/>
                  </a:lnTo>
                  <a:cubicBezTo>
                    <a:pt x="4616" y="167843"/>
                    <a:pt x="5976" y="203194"/>
                    <a:pt x="30752" y="217546"/>
                  </a:cubicBezTo>
                  <a:lnTo>
                    <a:pt x="1026026" y="797820"/>
                  </a:lnTo>
                  <a:cubicBezTo>
                    <a:pt x="1061528" y="818517"/>
                    <a:pt x="1106095" y="816856"/>
                    <a:pt x="1140086" y="793590"/>
                  </a:cubicBezTo>
                  <a:close/>
                </a:path>
              </a:pathLst>
            </a:custGeom>
            <a:solidFill>
              <a:srgbClr val="001A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890144" y="3439088"/>
              <a:ext cx="997087" cy="740261"/>
            </a:xfrm>
            <a:custGeom>
              <a:avLst/>
              <a:gdLst>
                <a:gd name="connsiteX0" fmla="*/ 11331 w 997086"/>
                <a:gd name="connsiteY0" fmla="*/ 11331 h 740261"/>
                <a:gd name="connsiteX1" fmla="*/ 11331 w 997086"/>
                <a:gd name="connsiteY1" fmla="*/ 163613 h 740261"/>
                <a:gd name="connsiteX2" fmla="*/ 986360 w 997086"/>
                <a:gd name="connsiteY2" fmla="*/ 729686 h 740261"/>
                <a:gd name="connsiteX3" fmla="*/ 986360 w 997086"/>
                <a:gd name="connsiteY3" fmla="*/ 575591 h 74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086" h="740261">
                  <a:moveTo>
                    <a:pt x="11331" y="11331"/>
                  </a:moveTo>
                  <a:lnTo>
                    <a:pt x="11331" y="163613"/>
                  </a:lnTo>
                  <a:lnTo>
                    <a:pt x="986360" y="729686"/>
                  </a:lnTo>
                  <a:lnTo>
                    <a:pt x="986360" y="575591"/>
                  </a:lnTo>
                  <a:close/>
                </a:path>
              </a:pathLst>
            </a:custGeom>
            <a:solidFill>
              <a:srgbClr val="001A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890144" y="3443470"/>
              <a:ext cx="997087" cy="725154"/>
            </a:xfrm>
            <a:custGeom>
              <a:avLst/>
              <a:gdLst>
                <a:gd name="connsiteX0" fmla="*/ 35653 w 997086"/>
                <a:gd name="connsiteY0" fmla="*/ 149110 h 725153"/>
                <a:gd name="connsiteX1" fmla="*/ 35653 w 997086"/>
                <a:gd name="connsiteY1" fmla="*/ 25229 h 725153"/>
                <a:gd name="connsiteX2" fmla="*/ 11331 w 997086"/>
                <a:gd name="connsiteY2" fmla="*/ 11331 h 725153"/>
                <a:gd name="connsiteX3" fmla="*/ 11331 w 997086"/>
                <a:gd name="connsiteY3" fmla="*/ 159232 h 725153"/>
                <a:gd name="connsiteX4" fmla="*/ 986360 w 997086"/>
                <a:gd name="connsiteY4" fmla="*/ 725305 h 725153"/>
                <a:gd name="connsiteX5" fmla="*/ 986360 w 997086"/>
                <a:gd name="connsiteY5" fmla="*/ 701133 h 72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86" h="725153">
                  <a:moveTo>
                    <a:pt x="35653" y="149110"/>
                  </a:moveTo>
                  <a:lnTo>
                    <a:pt x="35653" y="25229"/>
                  </a:lnTo>
                  <a:lnTo>
                    <a:pt x="11331" y="11331"/>
                  </a:lnTo>
                  <a:lnTo>
                    <a:pt x="11331" y="159232"/>
                  </a:lnTo>
                  <a:lnTo>
                    <a:pt x="986360" y="725305"/>
                  </a:lnTo>
                  <a:lnTo>
                    <a:pt x="986360" y="701133"/>
                  </a:lnTo>
                  <a:close/>
                </a:path>
              </a:pathLst>
            </a:custGeom>
            <a:solidFill>
              <a:srgbClr val="9D9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1954264" y="3312858"/>
              <a:ext cx="166181" cy="105752"/>
            </a:xfrm>
            <a:custGeom>
              <a:avLst/>
              <a:gdLst>
                <a:gd name="connsiteX0" fmla="*/ 153383 w 166181"/>
                <a:gd name="connsiteY0" fmla="*/ 94958 h 105751"/>
                <a:gd name="connsiteX1" fmla="*/ 103377 w 166181"/>
                <a:gd name="connsiteY1" fmla="*/ 97376 h 105751"/>
                <a:gd name="connsiteX2" fmla="*/ 22100 w 166181"/>
                <a:gd name="connsiteY2" fmla="*/ 50694 h 105751"/>
                <a:gd name="connsiteX3" fmla="*/ 21193 w 166181"/>
                <a:gd name="connsiteY3" fmla="*/ 19119 h 105751"/>
                <a:gd name="connsiteX4" fmla="*/ 71199 w 166181"/>
                <a:gd name="connsiteY4" fmla="*/ 16702 h 105751"/>
                <a:gd name="connsiteX5" fmla="*/ 152476 w 166181"/>
                <a:gd name="connsiteY5" fmla="*/ 63384 h 105751"/>
                <a:gd name="connsiteX6" fmla="*/ 153383 w 166181"/>
                <a:gd name="connsiteY6" fmla="*/ 94958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3383" y="94958"/>
                  </a:moveTo>
                  <a:cubicBezTo>
                    <a:pt x="139786" y="104325"/>
                    <a:pt x="117427" y="105382"/>
                    <a:pt x="103377" y="97376"/>
                  </a:cubicBezTo>
                  <a:lnTo>
                    <a:pt x="22100" y="50694"/>
                  </a:lnTo>
                  <a:cubicBezTo>
                    <a:pt x="8050" y="42687"/>
                    <a:pt x="7747" y="28486"/>
                    <a:pt x="21193" y="19119"/>
                  </a:cubicBezTo>
                  <a:cubicBezTo>
                    <a:pt x="34790" y="9753"/>
                    <a:pt x="57149" y="8695"/>
                    <a:pt x="71199" y="16702"/>
                  </a:cubicBezTo>
                  <a:lnTo>
                    <a:pt x="152476" y="63384"/>
                  </a:lnTo>
                  <a:cubicBezTo>
                    <a:pt x="166526" y="71391"/>
                    <a:pt x="166979" y="85592"/>
                    <a:pt x="153383" y="94958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2114251" y="3404560"/>
              <a:ext cx="166181" cy="105752"/>
            </a:xfrm>
            <a:custGeom>
              <a:avLst/>
              <a:gdLst>
                <a:gd name="connsiteX0" fmla="*/ 153383 w 166181"/>
                <a:gd name="connsiteY0" fmla="*/ 94958 h 105751"/>
                <a:gd name="connsiteX1" fmla="*/ 103377 w 166181"/>
                <a:gd name="connsiteY1" fmla="*/ 97375 h 105751"/>
                <a:gd name="connsiteX2" fmla="*/ 22100 w 166181"/>
                <a:gd name="connsiteY2" fmla="*/ 50694 h 105751"/>
                <a:gd name="connsiteX3" fmla="*/ 21193 w 166181"/>
                <a:gd name="connsiteY3" fmla="*/ 19119 h 105751"/>
                <a:gd name="connsiteX4" fmla="*/ 71199 w 166181"/>
                <a:gd name="connsiteY4" fmla="*/ 16702 h 105751"/>
                <a:gd name="connsiteX5" fmla="*/ 152476 w 166181"/>
                <a:gd name="connsiteY5" fmla="*/ 63384 h 105751"/>
                <a:gd name="connsiteX6" fmla="*/ 153383 w 166181"/>
                <a:gd name="connsiteY6" fmla="*/ 94958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3383" y="94958"/>
                  </a:moveTo>
                  <a:cubicBezTo>
                    <a:pt x="139786" y="104325"/>
                    <a:pt x="117427" y="105382"/>
                    <a:pt x="103377" y="97375"/>
                  </a:cubicBezTo>
                  <a:lnTo>
                    <a:pt x="22100" y="50694"/>
                  </a:lnTo>
                  <a:cubicBezTo>
                    <a:pt x="8050" y="42687"/>
                    <a:pt x="7747" y="28486"/>
                    <a:pt x="21193" y="19119"/>
                  </a:cubicBezTo>
                  <a:cubicBezTo>
                    <a:pt x="34639" y="9753"/>
                    <a:pt x="57149" y="8695"/>
                    <a:pt x="71199" y="16702"/>
                  </a:cubicBezTo>
                  <a:lnTo>
                    <a:pt x="152476" y="63384"/>
                  </a:lnTo>
                  <a:cubicBezTo>
                    <a:pt x="166526" y="71542"/>
                    <a:pt x="166979" y="85592"/>
                    <a:pt x="153383" y="94958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1954358" y="3302736"/>
              <a:ext cx="166181" cy="105752"/>
            </a:xfrm>
            <a:custGeom>
              <a:avLst/>
              <a:gdLst>
                <a:gd name="connsiteX0" fmla="*/ 152534 w 166181"/>
                <a:gd name="connsiteY0" fmla="*/ 63384 h 105751"/>
                <a:gd name="connsiteX1" fmla="*/ 71256 w 166181"/>
                <a:gd name="connsiteY1" fmla="*/ 16702 h 105751"/>
                <a:gd name="connsiteX2" fmla="*/ 21251 w 166181"/>
                <a:gd name="connsiteY2" fmla="*/ 19119 h 105751"/>
                <a:gd name="connsiteX3" fmla="*/ 22158 w 166181"/>
                <a:gd name="connsiteY3" fmla="*/ 50694 h 105751"/>
                <a:gd name="connsiteX4" fmla="*/ 103435 w 166181"/>
                <a:gd name="connsiteY4" fmla="*/ 97375 h 105751"/>
                <a:gd name="connsiteX5" fmla="*/ 153441 w 166181"/>
                <a:gd name="connsiteY5" fmla="*/ 94958 h 105751"/>
                <a:gd name="connsiteX6" fmla="*/ 152534 w 166181"/>
                <a:gd name="connsiteY6" fmla="*/ 63384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2534" y="63384"/>
                  </a:moveTo>
                  <a:lnTo>
                    <a:pt x="71256" y="16702"/>
                  </a:lnTo>
                  <a:cubicBezTo>
                    <a:pt x="57207" y="8695"/>
                    <a:pt x="34848" y="9753"/>
                    <a:pt x="21251" y="19119"/>
                  </a:cubicBezTo>
                  <a:cubicBezTo>
                    <a:pt x="7654" y="28486"/>
                    <a:pt x="8108" y="42536"/>
                    <a:pt x="22158" y="50694"/>
                  </a:cubicBezTo>
                  <a:lnTo>
                    <a:pt x="103435" y="97375"/>
                  </a:lnTo>
                  <a:cubicBezTo>
                    <a:pt x="117485" y="105382"/>
                    <a:pt x="139844" y="104325"/>
                    <a:pt x="153441" y="94958"/>
                  </a:cubicBezTo>
                  <a:cubicBezTo>
                    <a:pt x="166886" y="85592"/>
                    <a:pt x="166433" y="71391"/>
                    <a:pt x="152534" y="63384"/>
                  </a:cubicBezTo>
                  <a:close/>
                </a:path>
              </a:pathLst>
            </a:custGeom>
            <a:solidFill>
              <a:srgbClr val="EB46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2114194" y="3394438"/>
              <a:ext cx="166181" cy="105752"/>
            </a:xfrm>
            <a:custGeom>
              <a:avLst/>
              <a:gdLst>
                <a:gd name="connsiteX0" fmla="*/ 152534 w 166181"/>
                <a:gd name="connsiteY0" fmla="*/ 63384 h 105751"/>
                <a:gd name="connsiteX1" fmla="*/ 71257 w 166181"/>
                <a:gd name="connsiteY1" fmla="*/ 16702 h 105751"/>
                <a:gd name="connsiteX2" fmla="*/ 21251 w 166181"/>
                <a:gd name="connsiteY2" fmla="*/ 19119 h 105751"/>
                <a:gd name="connsiteX3" fmla="*/ 22158 w 166181"/>
                <a:gd name="connsiteY3" fmla="*/ 50694 h 105751"/>
                <a:gd name="connsiteX4" fmla="*/ 103435 w 166181"/>
                <a:gd name="connsiteY4" fmla="*/ 97375 h 105751"/>
                <a:gd name="connsiteX5" fmla="*/ 153440 w 166181"/>
                <a:gd name="connsiteY5" fmla="*/ 94958 h 105751"/>
                <a:gd name="connsiteX6" fmla="*/ 152534 w 166181"/>
                <a:gd name="connsiteY6" fmla="*/ 63384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2534" y="63384"/>
                  </a:moveTo>
                  <a:lnTo>
                    <a:pt x="71257" y="16702"/>
                  </a:lnTo>
                  <a:cubicBezTo>
                    <a:pt x="57207" y="8695"/>
                    <a:pt x="34848" y="9753"/>
                    <a:pt x="21251" y="19119"/>
                  </a:cubicBezTo>
                  <a:cubicBezTo>
                    <a:pt x="7654" y="28486"/>
                    <a:pt x="8108" y="42536"/>
                    <a:pt x="22158" y="50694"/>
                  </a:cubicBezTo>
                  <a:lnTo>
                    <a:pt x="103435" y="97375"/>
                  </a:lnTo>
                  <a:cubicBezTo>
                    <a:pt x="117485" y="105382"/>
                    <a:pt x="139844" y="104325"/>
                    <a:pt x="153440" y="94958"/>
                  </a:cubicBezTo>
                  <a:cubicBezTo>
                    <a:pt x="167037" y="85592"/>
                    <a:pt x="166584" y="71542"/>
                    <a:pt x="152534" y="63384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2114281" y="3414464"/>
              <a:ext cx="166181" cy="90644"/>
            </a:xfrm>
            <a:custGeom>
              <a:avLst/>
              <a:gdLst>
                <a:gd name="connsiteX0" fmla="*/ 153353 w 166181"/>
                <a:gd name="connsiteY0" fmla="*/ 68134 h 90644"/>
                <a:gd name="connsiteX1" fmla="*/ 103348 w 166181"/>
                <a:gd name="connsiteY1" fmla="*/ 70551 h 90644"/>
                <a:gd name="connsiteX2" fmla="*/ 22071 w 166181"/>
                <a:gd name="connsiteY2" fmla="*/ 23870 h 90644"/>
                <a:gd name="connsiteX3" fmla="*/ 11797 w 166181"/>
                <a:gd name="connsiteY3" fmla="*/ 11331 h 90644"/>
                <a:gd name="connsiteX4" fmla="*/ 22071 w 166181"/>
                <a:gd name="connsiteY4" fmla="*/ 30668 h 90644"/>
                <a:gd name="connsiteX5" fmla="*/ 103348 w 166181"/>
                <a:gd name="connsiteY5" fmla="*/ 77350 h 90644"/>
                <a:gd name="connsiteX6" fmla="*/ 153353 w 166181"/>
                <a:gd name="connsiteY6" fmla="*/ 74932 h 90644"/>
                <a:gd name="connsiteX7" fmla="*/ 162720 w 166181"/>
                <a:gd name="connsiteY7" fmla="*/ 55897 h 90644"/>
                <a:gd name="connsiteX8" fmla="*/ 153353 w 166181"/>
                <a:gd name="connsiteY8" fmla="*/ 68134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81" h="90644">
                  <a:moveTo>
                    <a:pt x="153353" y="68134"/>
                  </a:moveTo>
                  <a:cubicBezTo>
                    <a:pt x="139757" y="77501"/>
                    <a:pt x="117398" y="78558"/>
                    <a:pt x="103348" y="70551"/>
                  </a:cubicBezTo>
                  <a:lnTo>
                    <a:pt x="22071" y="23870"/>
                  </a:lnTo>
                  <a:cubicBezTo>
                    <a:pt x="16179" y="20546"/>
                    <a:pt x="12855" y="16014"/>
                    <a:pt x="11797" y="11331"/>
                  </a:cubicBezTo>
                  <a:cubicBezTo>
                    <a:pt x="9985" y="18431"/>
                    <a:pt x="13459" y="25682"/>
                    <a:pt x="22071" y="30668"/>
                  </a:cubicBezTo>
                  <a:lnTo>
                    <a:pt x="103348" y="77350"/>
                  </a:lnTo>
                  <a:cubicBezTo>
                    <a:pt x="117398" y="85357"/>
                    <a:pt x="139757" y="84299"/>
                    <a:pt x="153353" y="74932"/>
                  </a:cubicBezTo>
                  <a:cubicBezTo>
                    <a:pt x="161209" y="69494"/>
                    <a:pt x="164231" y="62393"/>
                    <a:pt x="162720" y="55897"/>
                  </a:cubicBezTo>
                  <a:cubicBezTo>
                    <a:pt x="161663" y="60278"/>
                    <a:pt x="158490" y="64508"/>
                    <a:pt x="153353" y="68134"/>
                  </a:cubicBezTo>
                  <a:close/>
                </a:path>
              </a:pathLst>
            </a:custGeom>
            <a:solidFill>
              <a:srgbClr val="3ECF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1954294" y="3322762"/>
              <a:ext cx="166181" cy="90644"/>
            </a:xfrm>
            <a:custGeom>
              <a:avLst/>
              <a:gdLst>
                <a:gd name="connsiteX0" fmla="*/ 153353 w 166181"/>
                <a:gd name="connsiteY0" fmla="*/ 68134 h 90644"/>
                <a:gd name="connsiteX1" fmla="*/ 103348 w 166181"/>
                <a:gd name="connsiteY1" fmla="*/ 70551 h 90644"/>
                <a:gd name="connsiteX2" fmla="*/ 22070 w 166181"/>
                <a:gd name="connsiteY2" fmla="*/ 23870 h 90644"/>
                <a:gd name="connsiteX3" fmla="*/ 11797 w 166181"/>
                <a:gd name="connsiteY3" fmla="*/ 11331 h 90644"/>
                <a:gd name="connsiteX4" fmla="*/ 22070 w 166181"/>
                <a:gd name="connsiteY4" fmla="*/ 30668 h 90644"/>
                <a:gd name="connsiteX5" fmla="*/ 103348 w 166181"/>
                <a:gd name="connsiteY5" fmla="*/ 77350 h 90644"/>
                <a:gd name="connsiteX6" fmla="*/ 153353 w 166181"/>
                <a:gd name="connsiteY6" fmla="*/ 74933 h 90644"/>
                <a:gd name="connsiteX7" fmla="*/ 162720 w 166181"/>
                <a:gd name="connsiteY7" fmla="*/ 55897 h 90644"/>
                <a:gd name="connsiteX8" fmla="*/ 153353 w 166181"/>
                <a:gd name="connsiteY8" fmla="*/ 68134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81" h="90644">
                  <a:moveTo>
                    <a:pt x="153353" y="68134"/>
                  </a:moveTo>
                  <a:cubicBezTo>
                    <a:pt x="139757" y="77501"/>
                    <a:pt x="117398" y="78558"/>
                    <a:pt x="103348" y="70551"/>
                  </a:cubicBezTo>
                  <a:lnTo>
                    <a:pt x="22070" y="23870"/>
                  </a:lnTo>
                  <a:cubicBezTo>
                    <a:pt x="16179" y="20546"/>
                    <a:pt x="12855" y="16014"/>
                    <a:pt x="11797" y="11331"/>
                  </a:cubicBezTo>
                  <a:cubicBezTo>
                    <a:pt x="9985" y="18431"/>
                    <a:pt x="13459" y="25682"/>
                    <a:pt x="22070" y="30668"/>
                  </a:cubicBezTo>
                  <a:lnTo>
                    <a:pt x="103348" y="77350"/>
                  </a:lnTo>
                  <a:cubicBezTo>
                    <a:pt x="117398" y="85357"/>
                    <a:pt x="139757" y="84299"/>
                    <a:pt x="153353" y="74933"/>
                  </a:cubicBezTo>
                  <a:cubicBezTo>
                    <a:pt x="161209" y="69494"/>
                    <a:pt x="164231" y="62394"/>
                    <a:pt x="162720" y="55897"/>
                  </a:cubicBezTo>
                  <a:cubicBezTo>
                    <a:pt x="161663" y="60278"/>
                    <a:pt x="158641" y="64509"/>
                    <a:pt x="153353" y="68134"/>
                  </a:cubicBezTo>
                  <a:close/>
                </a:path>
              </a:pathLst>
            </a:custGeom>
            <a:solidFill>
              <a:srgbClr val="F7619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547056" y="3717820"/>
              <a:ext cx="45322" cy="90644"/>
            </a:xfrm>
            <a:custGeom>
              <a:avLst/>
              <a:gdLst>
                <a:gd name="connsiteX0" fmla="*/ 37768 w 45322"/>
                <a:gd name="connsiteY0" fmla="*/ 27495 h 90644"/>
                <a:gd name="connsiteX1" fmla="*/ 37768 w 45322"/>
                <a:gd name="connsiteY1" fmla="*/ 90342 h 90644"/>
                <a:gd name="connsiteX2" fmla="*/ 11331 w 45322"/>
                <a:gd name="connsiteY2" fmla="*/ 74177 h 90644"/>
                <a:gd name="connsiteX3" fmla="*/ 11331 w 45322"/>
                <a:gd name="connsiteY3" fmla="*/ 11331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90644">
                  <a:moveTo>
                    <a:pt x="37768" y="27495"/>
                  </a:moveTo>
                  <a:lnTo>
                    <a:pt x="37768" y="90342"/>
                  </a:lnTo>
                  <a:lnTo>
                    <a:pt x="11331" y="741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573342" y="3536833"/>
              <a:ext cx="347470" cy="271933"/>
            </a:xfrm>
            <a:custGeom>
              <a:avLst/>
              <a:gdLst>
                <a:gd name="connsiteX0" fmla="*/ 11331 w 347469"/>
                <a:gd name="connsiteY0" fmla="*/ 208482 h 271932"/>
                <a:gd name="connsiteX1" fmla="*/ 11331 w 347469"/>
                <a:gd name="connsiteY1" fmla="*/ 271329 h 271932"/>
                <a:gd name="connsiteX2" fmla="*/ 349887 w 347469"/>
                <a:gd name="connsiteY2" fmla="*/ 74026 h 271932"/>
                <a:gd name="connsiteX3" fmla="*/ 349887 w 347469"/>
                <a:gd name="connsiteY3" fmla="*/ 11331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69" h="271932">
                  <a:moveTo>
                    <a:pt x="11331" y="208482"/>
                  </a:moveTo>
                  <a:lnTo>
                    <a:pt x="11331" y="271329"/>
                  </a:lnTo>
                  <a:lnTo>
                    <a:pt x="349887" y="74026"/>
                  </a:lnTo>
                  <a:lnTo>
                    <a:pt x="349887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547056" y="3520517"/>
              <a:ext cx="377684" cy="226611"/>
            </a:xfrm>
            <a:custGeom>
              <a:avLst/>
              <a:gdLst>
                <a:gd name="connsiteX0" fmla="*/ 376174 w 377684"/>
                <a:gd name="connsiteY0" fmla="*/ 27647 h 226610"/>
                <a:gd name="connsiteX1" fmla="*/ 37617 w 377684"/>
                <a:gd name="connsiteY1" fmla="*/ 224798 h 226610"/>
                <a:gd name="connsiteX2" fmla="*/ 11331 w 377684"/>
                <a:gd name="connsiteY2" fmla="*/ 208633 h 226610"/>
                <a:gd name="connsiteX3" fmla="*/ 350340 w 377684"/>
                <a:gd name="connsiteY3" fmla="*/ 11331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684" h="226610">
                  <a:moveTo>
                    <a:pt x="376174" y="27647"/>
                  </a:moveTo>
                  <a:lnTo>
                    <a:pt x="37617" y="224798"/>
                  </a:lnTo>
                  <a:lnTo>
                    <a:pt x="11331" y="208633"/>
                  </a:lnTo>
                  <a:lnTo>
                    <a:pt x="350340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476504" y="3817075"/>
              <a:ext cx="966872" cy="589187"/>
            </a:xfrm>
            <a:custGeom>
              <a:avLst/>
              <a:gdLst>
                <a:gd name="connsiteX0" fmla="*/ 956901 w 966871"/>
                <a:gd name="connsiteY0" fmla="*/ 546736 h 589187"/>
                <a:gd name="connsiteX1" fmla="*/ 956901 w 966871"/>
                <a:gd name="connsiteY1" fmla="*/ 578008 h 589187"/>
                <a:gd name="connsiteX2" fmla="*/ 11331 w 966871"/>
                <a:gd name="connsiteY2" fmla="*/ 42754 h 589187"/>
                <a:gd name="connsiteX3" fmla="*/ 11331 w 966871"/>
                <a:gd name="connsiteY3" fmla="*/ 11331 h 5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871" h="589187">
                  <a:moveTo>
                    <a:pt x="956901" y="546736"/>
                  </a:moveTo>
                  <a:lnTo>
                    <a:pt x="956901" y="578008"/>
                  </a:lnTo>
                  <a:lnTo>
                    <a:pt x="11331" y="42754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1421772" y="4097619"/>
              <a:ext cx="453221" cy="302147"/>
            </a:xfrm>
            <a:custGeom>
              <a:avLst/>
              <a:gdLst>
                <a:gd name="connsiteX0" fmla="*/ 11331 w 453221"/>
                <a:gd name="connsiteY0" fmla="*/ 266192 h 302147"/>
                <a:gd name="connsiteX1" fmla="*/ 11331 w 453221"/>
                <a:gd name="connsiteY1" fmla="*/ 297464 h 302147"/>
                <a:gd name="connsiteX2" fmla="*/ 448840 w 453221"/>
                <a:gd name="connsiteY2" fmla="*/ 42452 h 302147"/>
                <a:gd name="connsiteX3" fmla="*/ 448840 w 453221"/>
                <a:gd name="connsiteY3" fmla="*/ 11331 h 30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1" h="302147">
                  <a:moveTo>
                    <a:pt x="11331" y="266192"/>
                  </a:moveTo>
                  <a:lnTo>
                    <a:pt x="11331" y="297464"/>
                  </a:lnTo>
                  <a:lnTo>
                    <a:pt x="448840" y="42452"/>
                  </a:lnTo>
                  <a:lnTo>
                    <a:pt x="448840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476504" y="3562062"/>
              <a:ext cx="1404986" cy="800691"/>
            </a:xfrm>
            <a:custGeom>
              <a:avLst/>
              <a:gdLst>
                <a:gd name="connsiteX0" fmla="*/ 1394108 w 1404985"/>
                <a:gd name="connsiteY0" fmla="*/ 546887 h 800690"/>
                <a:gd name="connsiteX1" fmla="*/ 956599 w 1404985"/>
                <a:gd name="connsiteY1" fmla="*/ 801748 h 800690"/>
                <a:gd name="connsiteX2" fmla="*/ 11331 w 1404985"/>
                <a:gd name="connsiteY2" fmla="*/ 266343 h 800690"/>
                <a:gd name="connsiteX3" fmla="*/ 449293 w 1404985"/>
                <a:gd name="connsiteY3" fmla="*/ 11331 h 80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985" h="800690">
                  <a:moveTo>
                    <a:pt x="1394108" y="546887"/>
                  </a:moveTo>
                  <a:lnTo>
                    <a:pt x="956599" y="801748"/>
                  </a:lnTo>
                  <a:lnTo>
                    <a:pt x="11331" y="266343"/>
                  </a:lnTo>
                  <a:lnTo>
                    <a:pt x="449293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1504108" y="4271505"/>
              <a:ext cx="45322" cy="90644"/>
            </a:xfrm>
            <a:custGeom>
              <a:avLst/>
              <a:gdLst>
                <a:gd name="connsiteX0" fmla="*/ 37920 w 45322"/>
                <a:gd name="connsiteY0" fmla="*/ 27495 h 90644"/>
                <a:gd name="connsiteX1" fmla="*/ 37920 w 45322"/>
                <a:gd name="connsiteY1" fmla="*/ 90342 h 90644"/>
                <a:gd name="connsiteX2" fmla="*/ 11331 w 45322"/>
                <a:gd name="connsiteY2" fmla="*/ 74177 h 90644"/>
                <a:gd name="connsiteX3" fmla="*/ 11331 w 45322"/>
                <a:gd name="connsiteY3" fmla="*/ 11331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90644">
                  <a:moveTo>
                    <a:pt x="37920" y="27495"/>
                  </a:moveTo>
                  <a:lnTo>
                    <a:pt x="37920" y="90342"/>
                  </a:lnTo>
                  <a:lnTo>
                    <a:pt x="11331" y="741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1530394" y="4090518"/>
              <a:ext cx="347470" cy="271933"/>
            </a:xfrm>
            <a:custGeom>
              <a:avLst/>
              <a:gdLst>
                <a:gd name="connsiteX0" fmla="*/ 11331 w 347469"/>
                <a:gd name="connsiteY0" fmla="*/ 208482 h 271932"/>
                <a:gd name="connsiteX1" fmla="*/ 11331 w 347469"/>
                <a:gd name="connsiteY1" fmla="*/ 271328 h 271932"/>
                <a:gd name="connsiteX2" fmla="*/ 350038 w 347469"/>
                <a:gd name="connsiteY2" fmla="*/ 73875 h 271932"/>
                <a:gd name="connsiteX3" fmla="*/ 350038 w 347469"/>
                <a:gd name="connsiteY3" fmla="*/ 11331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69" h="271932">
                  <a:moveTo>
                    <a:pt x="11331" y="208482"/>
                  </a:moveTo>
                  <a:lnTo>
                    <a:pt x="11331" y="271328"/>
                  </a:lnTo>
                  <a:lnTo>
                    <a:pt x="350038" y="73875"/>
                  </a:lnTo>
                  <a:lnTo>
                    <a:pt x="350038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1504108" y="4074202"/>
              <a:ext cx="377684" cy="226611"/>
            </a:xfrm>
            <a:custGeom>
              <a:avLst/>
              <a:gdLst>
                <a:gd name="connsiteX0" fmla="*/ 376325 w 377684"/>
                <a:gd name="connsiteY0" fmla="*/ 27647 h 226610"/>
                <a:gd name="connsiteX1" fmla="*/ 37617 w 377684"/>
                <a:gd name="connsiteY1" fmla="*/ 224798 h 226610"/>
                <a:gd name="connsiteX2" fmla="*/ 11331 w 377684"/>
                <a:gd name="connsiteY2" fmla="*/ 208633 h 226610"/>
                <a:gd name="connsiteX3" fmla="*/ 350340 w 377684"/>
                <a:gd name="connsiteY3" fmla="*/ 11331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684" h="226610">
                  <a:moveTo>
                    <a:pt x="376325" y="27647"/>
                  </a:moveTo>
                  <a:lnTo>
                    <a:pt x="37617" y="224798"/>
                  </a:lnTo>
                  <a:lnTo>
                    <a:pt x="11331" y="208633"/>
                  </a:lnTo>
                  <a:lnTo>
                    <a:pt x="350340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1464375" y="1927596"/>
              <a:ext cx="1117945" cy="1404986"/>
            </a:xfrm>
            <a:custGeom>
              <a:avLst/>
              <a:gdLst>
                <a:gd name="connsiteX0" fmla="*/ 1106917 w 1117945"/>
                <a:gd name="connsiteY0" fmla="*/ 631639 h 1404985"/>
                <a:gd name="connsiteX1" fmla="*/ 1106917 w 1117945"/>
                <a:gd name="connsiteY1" fmla="*/ 1402115 h 1404985"/>
                <a:gd name="connsiteX2" fmla="*/ 11331 w 1117945"/>
                <a:gd name="connsiteY2" fmla="*/ 781655 h 1404985"/>
                <a:gd name="connsiteX3" fmla="*/ 11331 w 1117945"/>
                <a:gd name="connsiteY3" fmla="*/ 11331 h 140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945" h="1404985">
                  <a:moveTo>
                    <a:pt x="1106917" y="631639"/>
                  </a:moveTo>
                  <a:lnTo>
                    <a:pt x="1106917" y="1402115"/>
                  </a:lnTo>
                  <a:lnTo>
                    <a:pt x="11331" y="781655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2559660" y="2532344"/>
              <a:ext cx="45322" cy="800691"/>
            </a:xfrm>
            <a:custGeom>
              <a:avLst/>
              <a:gdLst>
                <a:gd name="connsiteX0" fmla="*/ 11331 w 45322"/>
                <a:gd name="connsiteY0" fmla="*/ 26891 h 800690"/>
                <a:gd name="connsiteX1" fmla="*/ 11331 w 45322"/>
                <a:gd name="connsiteY1" fmla="*/ 797367 h 800690"/>
                <a:gd name="connsiteX2" fmla="*/ 40941 w 45322"/>
                <a:gd name="connsiteY2" fmla="*/ 781504 h 800690"/>
                <a:gd name="connsiteX3" fmla="*/ 40941 w 45322"/>
                <a:gd name="connsiteY3" fmla="*/ 11331 h 80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800690">
                  <a:moveTo>
                    <a:pt x="11331" y="26891"/>
                  </a:moveTo>
                  <a:lnTo>
                    <a:pt x="11331" y="797367"/>
                  </a:lnTo>
                  <a:lnTo>
                    <a:pt x="40941" y="781504"/>
                  </a:lnTo>
                  <a:lnTo>
                    <a:pt x="40941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1464375" y="1911733"/>
              <a:ext cx="1133053" cy="649617"/>
            </a:xfrm>
            <a:custGeom>
              <a:avLst/>
              <a:gdLst>
                <a:gd name="connsiteX0" fmla="*/ 1136225 w 1133052"/>
                <a:gd name="connsiteY0" fmla="*/ 631941 h 649616"/>
                <a:gd name="connsiteX1" fmla="*/ 1106615 w 1133052"/>
                <a:gd name="connsiteY1" fmla="*/ 647502 h 649616"/>
                <a:gd name="connsiteX2" fmla="*/ 11331 w 1133052"/>
                <a:gd name="connsiteY2" fmla="*/ 27193 h 649616"/>
                <a:gd name="connsiteX3" fmla="*/ 41545 w 1133052"/>
                <a:gd name="connsiteY3" fmla="*/ 11331 h 64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3052" h="649616">
                  <a:moveTo>
                    <a:pt x="1136225" y="631941"/>
                  </a:moveTo>
                  <a:lnTo>
                    <a:pt x="1106615" y="647502"/>
                  </a:lnTo>
                  <a:lnTo>
                    <a:pt x="11331" y="27193"/>
                  </a:lnTo>
                  <a:lnTo>
                    <a:pt x="41545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1531603" y="2196960"/>
              <a:ext cx="966872" cy="1133053"/>
            </a:xfrm>
            <a:custGeom>
              <a:avLst/>
              <a:gdLst>
                <a:gd name="connsiteX0" fmla="*/ 958110 w 966871"/>
                <a:gd name="connsiteY0" fmla="*/ 547491 h 1133052"/>
                <a:gd name="connsiteX1" fmla="*/ 958110 w 966871"/>
                <a:gd name="connsiteY1" fmla="*/ 1135923 h 1133052"/>
                <a:gd name="connsiteX2" fmla="*/ 11331 w 966871"/>
                <a:gd name="connsiteY2" fmla="*/ 599914 h 1133052"/>
                <a:gd name="connsiteX3" fmla="*/ 11331 w 966871"/>
                <a:gd name="connsiteY3" fmla="*/ 11331 h 113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871" h="1133052">
                  <a:moveTo>
                    <a:pt x="958110" y="547491"/>
                  </a:moveTo>
                  <a:lnTo>
                    <a:pt x="958110" y="1135923"/>
                  </a:lnTo>
                  <a:lnTo>
                    <a:pt x="11331" y="599914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85676" y="3558286"/>
              <a:ext cx="1767562" cy="1042409"/>
            </a:xfrm>
            <a:custGeom>
              <a:avLst/>
              <a:gdLst>
                <a:gd name="connsiteX0" fmla="*/ 905687 w 1767562"/>
                <a:gd name="connsiteY0" fmla="*/ 1040294 h 1042408"/>
                <a:gd name="connsiteX1" fmla="*/ 11331 w 1767562"/>
                <a:gd name="connsiteY1" fmla="*/ 523924 h 1042408"/>
                <a:gd name="connsiteX2" fmla="*/ 871544 w 1767562"/>
                <a:gd name="connsiteY2" fmla="*/ 11331 h 1042408"/>
                <a:gd name="connsiteX3" fmla="*/ 1765901 w 1767562"/>
                <a:gd name="connsiteY3" fmla="*/ 527701 h 104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562" h="1042408">
                  <a:moveTo>
                    <a:pt x="905687" y="1040294"/>
                  </a:moveTo>
                  <a:lnTo>
                    <a:pt x="11331" y="523924"/>
                  </a:lnTo>
                  <a:lnTo>
                    <a:pt x="871544" y="11331"/>
                  </a:lnTo>
                  <a:lnTo>
                    <a:pt x="1765901" y="527701"/>
                  </a:lnTo>
                  <a:close/>
                </a:path>
              </a:pathLst>
            </a:custGeom>
            <a:solidFill>
              <a:srgbClr val="92B4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87640" y="3556775"/>
              <a:ext cx="1767562" cy="1027301"/>
            </a:xfrm>
            <a:custGeom>
              <a:avLst/>
              <a:gdLst>
                <a:gd name="connsiteX0" fmla="*/ 905687 w 1767562"/>
                <a:gd name="connsiteY0" fmla="*/ 1019596 h 1027301"/>
                <a:gd name="connsiteX1" fmla="*/ 11331 w 1767562"/>
                <a:gd name="connsiteY1" fmla="*/ 503227 h 1027301"/>
                <a:gd name="connsiteX2" fmla="*/ 869278 w 1767562"/>
                <a:gd name="connsiteY2" fmla="*/ 11331 h 1027301"/>
                <a:gd name="connsiteX3" fmla="*/ 1763786 w 1767562"/>
                <a:gd name="connsiteY3" fmla="*/ 527700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562" h="1027301">
                  <a:moveTo>
                    <a:pt x="905687" y="1019596"/>
                  </a:moveTo>
                  <a:lnTo>
                    <a:pt x="11331" y="503227"/>
                  </a:lnTo>
                  <a:lnTo>
                    <a:pt x="869278" y="11331"/>
                  </a:lnTo>
                  <a:lnTo>
                    <a:pt x="1763786" y="5277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364559" y="3795472"/>
              <a:ext cx="1087731" cy="498543"/>
            </a:xfrm>
            <a:custGeom>
              <a:avLst/>
              <a:gdLst>
                <a:gd name="connsiteX0" fmla="*/ 572267 w 1087730"/>
                <a:gd name="connsiteY0" fmla="*/ 306528 h 498543"/>
                <a:gd name="connsiteX1" fmla="*/ 596741 w 1087730"/>
                <a:gd name="connsiteY1" fmla="*/ 292479 h 498543"/>
                <a:gd name="connsiteX2" fmla="*/ 508816 w 1087730"/>
                <a:gd name="connsiteY2" fmla="*/ 241718 h 498543"/>
                <a:gd name="connsiteX3" fmla="*/ 484342 w 1087730"/>
                <a:gd name="connsiteY3" fmla="*/ 255768 h 498543"/>
                <a:gd name="connsiteX4" fmla="*/ 572267 w 1087730"/>
                <a:gd name="connsiteY4" fmla="*/ 306528 h 498543"/>
                <a:gd name="connsiteX5" fmla="*/ 707176 w 1087730"/>
                <a:gd name="connsiteY5" fmla="*/ 295651 h 498543"/>
                <a:gd name="connsiteX6" fmla="*/ 509421 w 1087730"/>
                <a:gd name="connsiteY6" fmla="*/ 181439 h 498543"/>
                <a:gd name="connsiteX7" fmla="*/ 484947 w 1087730"/>
                <a:gd name="connsiteY7" fmla="*/ 195489 h 498543"/>
                <a:gd name="connsiteX8" fmla="*/ 682702 w 1087730"/>
                <a:gd name="connsiteY8" fmla="*/ 309701 h 498543"/>
                <a:gd name="connsiteX9" fmla="*/ 707176 w 1087730"/>
                <a:gd name="connsiteY9" fmla="*/ 295651 h 498543"/>
                <a:gd name="connsiteX10" fmla="*/ 265437 w 1087730"/>
                <a:gd name="connsiteY10" fmla="*/ 129470 h 498543"/>
                <a:gd name="connsiteX11" fmla="*/ 463192 w 1087730"/>
                <a:gd name="connsiteY11" fmla="*/ 243682 h 498543"/>
                <a:gd name="connsiteX12" fmla="*/ 487666 w 1087730"/>
                <a:gd name="connsiteY12" fmla="*/ 229481 h 498543"/>
                <a:gd name="connsiteX13" fmla="*/ 289911 w 1087730"/>
                <a:gd name="connsiteY13" fmla="*/ 115269 h 498543"/>
                <a:gd name="connsiteX14" fmla="*/ 265437 w 1087730"/>
                <a:gd name="connsiteY14" fmla="*/ 129470 h 498543"/>
                <a:gd name="connsiteX15" fmla="*/ 958412 w 1087730"/>
                <a:gd name="connsiteY15" fmla="*/ 380101 h 498543"/>
                <a:gd name="connsiteX16" fmla="*/ 682400 w 1087730"/>
                <a:gd name="connsiteY16" fmla="*/ 220719 h 498543"/>
                <a:gd name="connsiteX17" fmla="*/ 657926 w 1087730"/>
                <a:gd name="connsiteY17" fmla="*/ 234768 h 498543"/>
                <a:gd name="connsiteX18" fmla="*/ 933938 w 1087730"/>
                <a:gd name="connsiteY18" fmla="*/ 394151 h 498543"/>
                <a:gd name="connsiteX19" fmla="*/ 958412 w 1087730"/>
                <a:gd name="connsiteY19" fmla="*/ 380101 h 498543"/>
                <a:gd name="connsiteX20" fmla="*/ 661099 w 1087730"/>
                <a:gd name="connsiteY20" fmla="*/ 208482 h 498543"/>
                <a:gd name="connsiteX21" fmla="*/ 463343 w 1087730"/>
                <a:gd name="connsiteY21" fmla="*/ 94270 h 498543"/>
                <a:gd name="connsiteX22" fmla="*/ 438869 w 1087730"/>
                <a:gd name="connsiteY22" fmla="*/ 108320 h 498543"/>
                <a:gd name="connsiteX23" fmla="*/ 636625 w 1087730"/>
                <a:gd name="connsiteY23" fmla="*/ 222532 h 498543"/>
                <a:gd name="connsiteX24" fmla="*/ 661099 w 1087730"/>
                <a:gd name="connsiteY24" fmla="*/ 208482 h 498543"/>
                <a:gd name="connsiteX25" fmla="*/ 728326 w 1087730"/>
                <a:gd name="connsiteY25" fmla="*/ 307888 h 498543"/>
                <a:gd name="connsiteX26" fmla="*/ 703853 w 1087730"/>
                <a:gd name="connsiteY26" fmla="*/ 321938 h 498543"/>
                <a:gd name="connsiteX27" fmla="*/ 753102 w 1087730"/>
                <a:gd name="connsiteY27" fmla="*/ 350340 h 498543"/>
                <a:gd name="connsiteX28" fmla="*/ 777576 w 1087730"/>
                <a:gd name="connsiteY28" fmla="*/ 336290 h 498543"/>
                <a:gd name="connsiteX29" fmla="*/ 728326 w 1087730"/>
                <a:gd name="connsiteY29" fmla="*/ 307888 h 498543"/>
                <a:gd name="connsiteX30" fmla="*/ 979411 w 1087730"/>
                <a:gd name="connsiteY30" fmla="*/ 392338 h 498543"/>
                <a:gd name="connsiteX31" fmla="*/ 954937 w 1087730"/>
                <a:gd name="connsiteY31" fmla="*/ 406388 h 498543"/>
                <a:gd name="connsiteX32" fmla="*/ 1065070 w 1087730"/>
                <a:gd name="connsiteY32" fmla="*/ 469990 h 498543"/>
                <a:gd name="connsiteX33" fmla="*/ 1089544 w 1087730"/>
                <a:gd name="connsiteY33" fmla="*/ 455940 h 498543"/>
                <a:gd name="connsiteX34" fmla="*/ 979411 w 1087730"/>
                <a:gd name="connsiteY34" fmla="*/ 392338 h 498543"/>
                <a:gd name="connsiteX35" fmla="*/ 1017633 w 1087730"/>
                <a:gd name="connsiteY35" fmla="*/ 474825 h 498543"/>
                <a:gd name="connsiteX36" fmla="*/ 798727 w 1087730"/>
                <a:gd name="connsiteY36" fmla="*/ 348376 h 498543"/>
                <a:gd name="connsiteX37" fmla="*/ 774253 w 1087730"/>
                <a:gd name="connsiteY37" fmla="*/ 362426 h 498543"/>
                <a:gd name="connsiteX38" fmla="*/ 993159 w 1087730"/>
                <a:gd name="connsiteY38" fmla="*/ 488875 h 498543"/>
                <a:gd name="connsiteX39" fmla="*/ 1017633 w 1087730"/>
                <a:gd name="connsiteY39" fmla="*/ 474825 h 498543"/>
                <a:gd name="connsiteX40" fmla="*/ 442193 w 1087730"/>
                <a:gd name="connsiteY40" fmla="*/ 82184 h 498543"/>
                <a:gd name="connsiteX41" fmla="*/ 319370 w 1087730"/>
                <a:gd name="connsiteY41" fmla="*/ 11331 h 498543"/>
                <a:gd name="connsiteX42" fmla="*/ 294896 w 1087730"/>
                <a:gd name="connsiteY42" fmla="*/ 25380 h 498543"/>
                <a:gd name="connsiteX43" fmla="*/ 417719 w 1087730"/>
                <a:gd name="connsiteY43" fmla="*/ 96234 h 498543"/>
                <a:gd name="connsiteX44" fmla="*/ 442193 w 1087730"/>
                <a:gd name="connsiteY44" fmla="*/ 82184 h 498543"/>
                <a:gd name="connsiteX45" fmla="*/ 377684 w 1087730"/>
                <a:gd name="connsiteY45" fmla="*/ 478450 h 498543"/>
                <a:gd name="connsiteX46" fmla="*/ 179929 w 1087730"/>
                <a:gd name="connsiteY46" fmla="*/ 364239 h 498543"/>
                <a:gd name="connsiteX47" fmla="*/ 155304 w 1087730"/>
                <a:gd name="connsiteY47" fmla="*/ 378288 h 498543"/>
                <a:gd name="connsiteX48" fmla="*/ 353059 w 1087730"/>
                <a:gd name="connsiteY48" fmla="*/ 492500 h 498543"/>
                <a:gd name="connsiteX49" fmla="*/ 377684 w 1087730"/>
                <a:gd name="connsiteY49" fmla="*/ 478450 h 498543"/>
                <a:gd name="connsiteX50" fmla="*/ 158627 w 1087730"/>
                <a:gd name="connsiteY50" fmla="*/ 352002 h 498543"/>
                <a:gd name="connsiteX51" fmla="*/ 35804 w 1087730"/>
                <a:gd name="connsiteY51" fmla="*/ 281148 h 498543"/>
                <a:gd name="connsiteX52" fmla="*/ 11331 w 1087730"/>
                <a:gd name="connsiteY52" fmla="*/ 295198 h 498543"/>
                <a:gd name="connsiteX53" fmla="*/ 134153 w 1087730"/>
                <a:gd name="connsiteY53" fmla="*/ 366052 h 498543"/>
                <a:gd name="connsiteX54" fmla="*/ 158627 w 1087730"/>
                <a:gd name="connsiteY54" fmla="*/ 352002 h 498543"/>
                <a:gd name="connsiteX55" fmla="*/ 268760 w 1087730"/>
                <a:gd name="connsiteY55" fmla="*/ 103032 h 498543"/>
                <a:gd name="connsiteX56" fmla="*/ 214525 w 1087730"/>
                <a:gd name="connsiteY56" fmla="*/ 71760 h 498543"/>
                <a:gd name="connsiteX57" fmla="*/ 190051 w 1087730"/>
                <a:gd name="connsiteY57" fmla="*/ 85810 h 498543"/>
                <a:gd name="connsiteX58" fmla="*/ 244286 w 1087730"/>
                <a:gd name="connsiteY58" fmla="*/ 117082 h 498543"/>
                <a:gd name="connsiteX59" fmla="*/ 268760 w 1087730"/>
                <a:gd name="connsiteY59" fmla="*/ 103032 h 498543"/>
                <a:gd name="connsiteX60" fmla="*/ 488270 w 1087730"/>
                <a:gd name="connsiteY60" fmla="*/ 169203 h 498543"/>
                <a:gd name="connsiteX61" fmla="*/ 266947 w 1087730"/>
                <a:gd name="connsiteY61" fmla="*/ 41394 h 498543"/>
                <a:gd name="connsiteX62" fmla="*/ 242473 w 1087730"/>
                <a:gd name="connsiteY62" fmla="*/ 55444 h 498543"/>
                <a:gd name="connsiteX63" fmla="*/ 463796 w 1087730"/>
                <a:gd name="connsiteY63" fmla="*/ 183252 h 498543"/>
                <a:gd name="connsiteX64" fmla="*/ 488270 w 1087730"/>
                <a:gd name="connsiteY64" fmla="*/ 169203 h 49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87730" h="498543">
                  <a:moveTo>
                    <a:pt x="572267" y="306528"/>
                  </a:moveTo>
                  <a:lnTo>
                    <a:pt x="596741" y="292479"/>
                  </a:lnTo>
                  <a:lnTo>
                    <a:pt x="508816" y="241718"/>
                  </a:lnTo>
                  <a:lnTo>
                    <a:pt x="484342" y="255768"/>
                  </a:lnTo>
                  <a:lnTo>
                    <a:pt x="572267" y="306528"/>
                  </a:lnTo>
                  <a:close/>
                  <a:moveTo>
                    <a:pt x="707176" y="295651"/>
                  </a:moveTo>
                  <a:lnTo>
                    <a:pt x="509421" y="181439"/>
                  </a:lnTo>
                  <a:lnTo>
                    <a:pt x="484947" y="195489"/>
                  </a:lnTo>
                  <a:lnTo>
                    <a:pt x="682702" y="309701"/>
                  </a:lnTo>
                  <a:lnTo>
                    <a:pt x="707176" y="295651"/>
                  </a:lnTo>
                  <a:close/>
                  <a:moveTo>
                    <a:pt x="265437" y="129470"/>
                  </a:moveTo>
                  <a:lnTo>
                    <a:pt x="463192" y="243682"/>
                  </a:lnTo>
                  <a:lnTo>
                    <a:pt x="487666" y="229481"/>
                  </a:lnTo>
                  <a:lnTo>
                    <a:pt x="289911" y="115269"/>
                  </a:lnTo>
                  <a:lnTo>
                    <a:pt x="265437" y="129470"/>
                  </a:lnTo>
                  <a:close/>
                  <a:moveTo>
                    <a:pt x="958412" y="380101"/>
                  </a:moveTo>
                  <a:lnTo>
                    <a:pt x="682400" y="220719"/>
                  </a:lnTo>
                  <a:lnTo>
                    <a:pt x="657926" y="234768"/>
                  </a:lnTo>
                  <a:lnTo>
                    <a:pt x="933938" y="394151"/>
                  </a:lnTo>
                  <a:lnTo>
                    <a:pt x="958412" y="380101"/>
                  </a:lnTo>
                  <a:close/>
                  <a:moveTo>
                    <a:pt x="661099" y="208482"/>
                  </a:moveTo>
                  <a:lnTo>
                    <a:pt x="463343" y="94270"/>
                  </a:lnTo>
                  <a:lnTo>
                    <a:pt x="438869" y="108320"/>
                  </a:lnTo>
                  <a:lnTo>
                    <a:pt x="636625" y="222532"/>
                  </a:lnTo>
                  <a:lnTo>
                    <a:pt x="661099" y="208482"/>
                  </a:lnTo>
                  <a:close/>
                  <a:moveTo>
                    <a:pt x="728326" y="307888"/>
                  </a:moveTo>
                  <a:lnTo>
                    <a:pt x="703853" y="321938"/>
                  </a:lnTo>
                  <a:lnTo>
                    <a:pt x="753102" y="350340"/>
                  </a:lnTo>
                  <a:lnTo>
                    <a:pt x="777576" y="336290"/>
                  </a:lnTo>
                  <a:lnTo>
                    <a:pt x="728326" y="307888"/>
                  </a:lnTo>
                  <a:close/>
                  <a:moveTo>
                    <a:pt x="979411" y="392338"/>
                  </a:moveTo>
                  <a:lnTo>
                    <a:pt x="954937" y="406388"/>
                  </a:lnTo>
                  <a:lnTo>
                    <a:pt x="1065070" y="469990"/>
                  </a:lnTo>
                  <a:lnTo>
                    <a:pt x="1089544" y="455940"/>
                  </a:lnTo>
                  <a:lnTo>
                    <a:pt x="979411" y="392338"/>
                  </a:lnTo>
                  <a:close/>
                  <a:moveTo>
                    <a:pt x="1017633" y="474825"/>
                  </a:moveTo>
                  <a:lnTo>
                    <a:pt x="798727" y="348376"/>
                  </a:lnTo>
                  <a:lnTo>
                    <a:pt x="774253" y="362426"/>
                  </a:lnTo>
                  <a:lnTo>
                    <a:pt x="993159" y="488875"/>
                  </a:lnTo>
                  <a:lnTo>
                    <a:pt x="1017633" y="474825"/>
                  </a:lnTo>
                  <a:close/>
                  <a:moveTo>
                    <a:pt x="442193" y="82184"/>
                  </a:moveTo>
                  <a:lnTo>
                    <a:pt x="319370" y="11331"/>
                  </a:lnTo>
                  <a:lnTo>
                    <a:pt x="294896" y="25380"/>
                  </a:lnTo>
                  <a:lnTo>
                    <a:pt x="417719" y="96234"/>
                  </a:lnTo>
                  <a:lnTo>
                    <a:pt x="442193" y="82184"/>
                  </a:lnTo>
                  <a:close/>
                  <a:moveTo>
                    <a:pt x="377684" y="478450"/>
                  </a:moveTo>
                  <a:lnTo>
                    <a:pt x="179929" y="364239"/>
                  </a:lnTo>
                  <a:lnTo>
                    <a:pt x="155304" y="378288"/>
                  </a:lnTo>
                  <a:lnTo>
                    <a:pt x="353059" y="492500"/>
                  </a:lnTo>
                  <a:lnTo>
                    <a:pt x="377684" y="478450"/>
                  </a:lnTo>
                  <a:close/>
                  <a:moveTo>
                    <a:pt x="158627" y="352002"/>
                  </a:moveTo>
                  <a:lnTo>
                    <a:pt x="35804" y="281148"/>
                  </a:lnTo>
                  <a:lnTo>
                    <a:pt x="11331" y="295198"/>
                  </a:lnTo>
                  <a:lnTo>
                    <a:pt x="134153" y="366052"/>
                  </a:lnTo>
                  <a:lnTo>
                    <a:pt x="158627" y="352002"/>
                  </a:lnTo>
                  <a:close/>
                  <a:moveTo>
                    <a:pt x="268760" y="103032"/>
                  </a:moveTo>
                  <a:lnTo>
                    <a:pt x="214525" y="71760"/>
                  </a:lnTo>
                  <a:lnTo>
                    <a:pt x="190051" y="85810"/>
                  </a:lnTo>
                  <a:lnTo>
                    <a:pt x="244286" y="117082"/>
                  </a:lnTo>
                  <a:lnTo>
                    <a:pt x="268760" y="103032"/>
                  </a:lnTo>
                  <a:close/>
                  <a:moveTo>
                    <a:pt x="488270" y="169203"/>
                  </a:moveTo>
                  <a:lnTo>
                    <a:pt x="266947" y="41394"/>
                  </a:lnTo>
                  <a:lnTo>
                    <a:pt x="242473" y="55444"/>
                  </a:lnTo>
                  <a:lnTo>
                    <a:pt x="463796" y="183252"/>
                  </a:lnTo>
                  <a:lnTo>
                    <a:pt x="488270" y="169203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809320" y="4192644"/>
              <a:ext cx="347470" cy="271933"/>
            </a:xfrm>
            <a:custGeom>
              <a:avLst/>
              <a:gdLst>
                <a:gd name="connsiteX0" fmla="*/ 186274 w 347469"/>
                <a:gd name="connsiteY0" fmla="*/ 274803 h 271932"/>
                <a:gd name="connsiteX1" fmla="*/ 183252 w 347469"/>
                <a:gd name="connsiteY1" fmla="*/ 274652 h 271932"/>
                <a:gd name="connsiteX2" fmla="*/ 176756 w 347469"/>
                <a:gd name="connsiteY2" fmla="*/ 268760 h 271932"/>
                <a:gd name="connsiteX3" fmla="*/ 212259 w 347469"/>
                <a:gd name="connsiteY3" fmla="*/ 156815 h 271932"/>
                <a:gd name="connsiteX4" fmla="*/ 197151 w 347469"/>
                <a:gd name="connsiteY4" fmla="*/ 138837 h 271932"/>
                <a:gd name="connsiteX5" fmla="*/ 188389 w 347469"/>
                <a:gd name="connsiteY5" fmla="*/ 132340 h 271932"/>
                <a:gd name="connsiteX6" fmla="*/ 176907 w 347469"/>
                <a:gd name="connsiteY6" fmla="*/ 157117 h 271932"/>
                <a:gd name="connsiteX7" fmla="*/ 170713 w 347469"/>
                <a:gd name="connsiteY7" fmla="*/ 160138 h 271932"/>
                <a:gd name="connsiteX8" fmla="*/ 169203 w 347469"/>
                <a:gd name="connsiteY8" fmla="*/ 159987 h 271932"/>
                <a:gd name="connsiteX9" fmla="*/ 163311 w 347469"/>
                <a:gd name="connsiteY9" fmla="*/ 154095 h 271932"/>
                <a:gd name="connsiteX10" fmla="*/ 160138 w 347469"/>
                <a:gd name="connsiteY10" fmla="*/ 96989 h 271932"/>
                <a:gd name="connsiteX11" fmla="*/ 172677 w 347469"/>
                <a:gd name="connsiteY11" fmla="*/ 73875 h 271932"/>
                <a:gd name="connsiteX12" fmla="*/ 149563 w 347469"/>
                <a:gd name="connsiteY12" fmla="*/ 77350 h 271932"/>
                <a:gd name="connsiteX13" fmla="*/ 142916 w 347469"/>
                <a:gd name="connsiteY13" fmla="*/ 164066 h 271932"/>
                <a:gd name="connsiteX14" fmla="*/ 139592 w 347469"/>
                <a:gd name="connsiteY14" fmla="*/ 167239 h 271932"/>
                <a:gd name="connsiteX15" fmla="*/ 115874 w 347469"/>
                <a:gd name="connsiteY15" fmla="*/ 172526 h 271932"/>
                <a:gd name="connsiteX16" fmla="*/ 103637 w 347469"/>
                <a:gd name="connsiteY16" fmla="*/ 171318 h 271932"/>
                <a:gd name="connsiteX17" fmla="*/ 87018 w 347469"/>
                <a:gd name="connsiteY17" fmla="*/ 234466 h 271932"/>
                <a:gd name="connsiteX18" fmla="*/ 80069 w 347469"/>
                <a:gd name="connsiteY18" fmla="*/ 238697 h 271932"/>
                <a:gd name="connsiteX19" fmla="*/ 50912 w 347469"/>
                <a:gd name="connsiteY19" fmla="*/ 220115 h 271932"/>
                <a:gd name="connsiteX20" fmla="*/ 46077 w 347469"/>
                <a:gd name="connsiteY20" fmla="*/ 193828 h 271932"/>
                <a:gd name="connsiteX21" fmla="*/ 46682 w 347469"/>
                <a:gd name="connsiteY21" fmla="*/ 130528 h 271932"/>
                <a:gd name="connsiteX22" fmla="*/ 32934 w 347469"/>
                <a:gd name="connsiteY22" fmla="*/ 100011 h 271932"/>
                <a:gd name="connsiteX23" fmla="*/ 31121 w 347469"/>
                <a:gd name="connsiteY23" fmla="*/ 96687 h 271932"/>
                <a:gd name="connsiteX24" fmla="*/ 21452 w 347469"/>
                <a:gd name="connsiteY24" fmla="*/ 56502 h 271932"/>
                <a:gd name="connsiteX25" fmla="*/ 13294 w 347469"/>
                <a:gd name="connsiteY25" fmla="*/ 22208 h 271932"/>
                <a:gd name="connsiteX26" fmla="*/ 11331 w 347469"/>
                <a:gd name="connsiteY26" fmla="*/ 17978 h 271932"/>
                <a:gd name="connsiteX27" fmla="*/ 25380 w 347469"/>
                <a:gd name="connsiteY27" fmla="*/ 11331 h 271932"/>
                <a:gd name="connsiteX28" fmla="*/ 27344 w 347469"/>
                <a:gd name="connsiteY28" fmla="*/ 15561 h 271932"/>
                <a:gd name="connsiteX29" fmla="*/ 37013 w 347469"/>
                <a:gd name="connsiteY29" fmla="*/ 55746 h 271932"/>
                <a:gd name="connsiteX30" fmla="*/ 37768 w 347469"/>
                <a:gd name="connsiteY30" fmla="*/ 66170 h 271932"/>
                <a:gd name="connsiteX31" fmla="*/ 41998 w 347469"/>
                <a:gd name="connsiteY31" fmla="*/ 64206 h 271932"/>
                <a:gd name="connsiteX32" fmla="*/ 56350 w 347469"/>
                <a:gd name="connsiteY32" fmla="*/ 62545 h 271932"/>
                <a:gd name="connsiteX33" fmla="*/ 62393 w 347469"/>
                <a:gd name="connsiteY33" fmla="*/ 64660 h 271932"/>
                <a:gd name="connsiteX34" fmla="*/ 64811 w 347469"/>
                <a:gd name="connsiteY34" fmla="*/ 70854 h 271932"/>
                <a:gd name="connsiteX35" fmla="*/ 62998 w 347469"/>
                <a:gd name="connsiteY35" fmla="*/ 108169 h 271932"/>
                <a:gd name="connsiteX36" fmla="*/ 70249 w 347469"/>
                <a:gd name="connsiteY36" fmla="*/ 109377 h 271932"/>
                <a:gd name="connsiteX37" fmla="*/ 87623 w 347469"/>
                <a:gd name="connsiteY37" fmla="*/ 114061 h 271932"/>
                <a:gd name="connsiteX38" fmla="*/ 99558 w 347469"/>
                <a:gd name="connsiteY38" fmla="*/ 132190 h 271932"/>
                <a:gd name="connsiteX39" fmla="*/ 103334 w 347469"/>
                <a:gd name="connsiteY39" fmla="*/ 155455 h 271932"/>
                <a:gd name="connsiteX40" fmla="*/ 115874 w 347469"/>
                <a:gd name="connsiteY40" fmla="*/ 156966 h 271932"/>
                <a:gd name="connsiteX41" fmla="*/ 130528 w 347469"/>
                <a:gd name="connsiteY41" fmla="*/ 154397 h 271932"/>
                <a:gd name="connsiteX42" fmla="*/ 131736 w 347469"/>
                <a:gd name="connsiteY42" fmla="*/ 74177 h 271932"/>
                <a:gd name="connsiteX43" fmla="*/ 132038 w 347469"/>
                <a:gd name="connsiteY43" fmla="*/ 67379 h 271932"/>
                <a:gd name="connsiteX44" fmla="*/ 137779 w 347469"/>
                <a:gd name="connsiteY44" fmla="*/ 63451 h 271932"/>
                <a:gd name="connsiteX45" fmla="*/ 210748 w 347469"/>
                <a:gd name="connsiteY45" fmla="*/ 52574 h 271932"/>
                <a:gd name="connsiteX46" fmla="*/ 219359 w 347469"/>
                <a:gd name="connsiteY46" fmla="*/ 58919 h 271932"/>
                <a:gd name="connsiteX47" fmla="*/ 213165 w 347469"/>
                <a:gd name="connsiteY47" fmla="*/ 67832 h 271932"/>
                <a:gd name="connsiteX48" fmla="*/ 175397 w 347469"/>
                <a:gd name="connsiteY48" fmla="*/ 100917 h 271932"/>
                <a:gd name="connsiteX49" fmla="*/ 180080 w 347469"/>
                <a:gd name="connsiteY49" fmla="*/ 99104 h 271932"/>
                <a:gd name="connsiteX50" fmla="*/ 180080 w 347469"/>
                <a:gd name="connsiteY50" fmla="*/ 99104 h 271932"/>
                <a:gd name="connsiteX51" fmla="*/ 187785 w 347469"/>
                <a:gd name="connsiteY51" fmla="*/ 104694 h 271932"/>
                <a:gd name="connsiteX52" fmla="*/ 189446 w 347469"/>
                <a:gd name="connsiteY52" fmla="*/ 112097 h 271932"/>
                <a:gd name="connsiteX53" fmla="*/ 201532 w 347469"/>
                <a:gd name="connsiteY53" fmla="*/ 122370 h 271932"/>
                <a:gd name="connsiteX54" fmla="*/ 206971 w 347469"/>
                <a:gd name="connsiteY54" fmla="*/ 126449 h 271932"/>
                <a:gd name="connsiteX55" fmla="*/ 222985 w 347469"/>
                <a:gd name="connsiteY55" fmla="*/ 143671 h 271932"/>
                <a:gd name="connsiteX56" fmla="*/ 227970 w 347469"/>
                <a:gd name="connsiteY56" fmla="*/ 137779 h 271932"/>
                <a:gd name="connsiteX57" fmla="*/ 246250 w 347469"/>
                <a:gd name="connsiteY57" fmla="*/ 117082 h 271932"/>
                <a:gd name="connsiteX58" fmla="*/ 282659 w 347469"/>
                <a:gd name="connsiteY58" fmla="*/ 74177 h 271932"/>
                <a:gd name="connsiteX59" fmla="*/ 287644 w 347469"/>
                <a:gd name="connsiteY59" fmla="*/ 51365 h 271932"/>
                <a:gd name="connsiteX60" fmla="*/ 315744 w 347469"/>
                <a:gd name="connsiteY60" fmla="*/ 19186 h 271932"/>
                <a:gd name="connsiteX61" fmla="*/ 316348 w 347469"/>
                <a:gd name="connsiteY61" fmla="*/ 19035 h 271932"/>
                <a:gd name="connsiteX62" fmla="*/ 317557 w 347469"/>
                <a:gd name="connsiteY62" fmla="*/ 18884 h 271932"/>
                <a:gd name="connsiteX63" fmla="*/ 323298 w 347469"/>
                <a:gd name="connsiteY63" fmla="*/ 21301 h 271932"/>
                <a:gd name="connsiteX64" fmla="*/ 324960 w 347469"/>
                <a:gd name="connsiteY64" fmla="*/ 28855 h 271932"/>
                <a:gd name="connsiteX65" fmla="*/ 297615 w 347469"/>
                <a:gd name="connsiteY65" fmla="*/ 80069 h 271932"/>
                <a:gd name="connsiteX66" fmla="*/ 298371 w 347469"/>
                <a:gd name="connsiteY66" fmla="*/ 124334 h 271932"/>
                <a:gd name="connsiteX67" fmla="*/ 339765 w 347469"/>
                <a:gd name="connsiteY67" fmla="*/ 183101 h 271932"/>
                <a:gd name="connsiteX68" fmla="*/ 343693 w 347469"/>
                <a:gd name="connsiteY68" fmla="*/ 185670 h 271932"/>
                <a:gd name="connsiteX69" fmla="*/ 335384 w 347469"/>
                <a:gd name="connsiteY69" fmla="*/ 198813 h 271932"/>
                <a:gd name="connsiteX70" fmla="*/ 331456 w 347469"/>
                <a:gd name="connsiteY70" fmla="*/ 196245 h 271932"/>
                <a:gd name="connsiteX71" fmla="*/ 283263 w 347469"/>
                <a:gd name="connsiteY71" fmla="*/ 127657 h 271932"/>
                <a:gd name="connsiteX72" fmla="*/ 280544 w 347469"/>
                <a:gd name="connsiteY72" fmla="*/ 101673 h 271932"/>
                <a:gd name="connsiteX73" fmla="*/ 258034 w 347469"/>
                <a:gd name="connsiteY73" fmla="*/ 127204 h 271932"/>
                <a:gd name="connsiteX74" fmla="*/ 239905 w 347469"/>
                <a:gd name="connsiteY74" fmla="*/ 147599 h 271932"/>
                <a:gd name="connsiteX75" fmla="*/ 230690 w 347469"/>
                <a:gd name="connsiteY75" fmla="*/ 158627 h 271932"/>
                <a:gd name="connsiteX76" fmla="*/ 234315 w 347469"/>
                <a:gd name="connsiteY76" fmla="*/ 192619 h 271932"/>
                <a:gd name="connsiteX77" fmla="*/ 210597 w 347469"/>
                <a:gd name="connsiteY77" fmla="*/ 256976 h 271932"/>
                <a:gd name="connsiteX78" fmla="*/ 186274 w 347469"/>
                <a:gd name="connsiteY78" fmla="*/ 274803 h 271932"/>
                <a:gd name="connsiteX79" fmla="*/ 218150 w 347469"/>
                <a:gd name="connsiteY79" fmla="*/ 174943 h 271932"/>
                <a:gd name="connsiteX80" fmla="*/ 190504 w 347469"/>
                <a:gd name="connsiteY80" fmla="*/ 257732 h 271932"/>
                <a:gd name="connsiteX81" fmla="*/ 196245 w 347469"/>
                <a:gd name="connsiteY81" fmla="*/ 250329 h 271932"/>
                <a:gd name="connsiteX82" fmla="*/ 218453 w 347469"/>
                <a:gd name="connsiteY82" fmla="*/ 191410 h 271932"/>
                <a:gd name="connsiteX83" fmla="*/ 218150 w 347469"/>
                <a:gd name="connsiteY83" fmla="*/ 174943 h 271932"/>
                <a:gd name="connsiteX84" fmla="*/ 61487 w 347469"/>
                <a:gd name="connsiteY84" fmla="*/ 148052 h 271932"/>
                <a:gd name="connsiteX85" fmla="*/ 61185 w 347469"/>
                <a:gd name="connsiteY85" fmla="*/ 193374 h 271932"/>
                <a:gd name="connsiteX86" fmla="*/ 64357 w 347469"/>
                <a:gd name="connsiteY86" fmla="*/ 212712 h 271932"/>
                <a:gd name="connsiteX87" fmla="*/ 75386 w 347469"/>
                <a:gd name="connsiteY87" fmla="*/ 221927 h 271932"/>
                <a:gd name="connsiteX88" fmla="*/ 87925 w 347469"/>
                <a:gd name="connsiteY88" fmla="*/ 166332 h 271932"/>
                <a:gd name="connsiteX89" fmla="*/ 61487 w 347469"/>
                <a:gd name="connsiteY89" fmla="*/ 148052 h 271932"/>
                <a:gd name="connsiteX90" fmla="*/ 62091 w 347469"/>
                <a:gd name="connsiteY90" fmla="*/ 125391 h 271932"/>
                <a:gd name="connsiteX91" fmla="*/ 69645 w 347469"/>
                <a:gd name="connsiteY91" fmla="*/ 134154 h 271932"/>
                <a:gd name="connsiteX92" fmla="*/ 86565 w 347469"/>
                <a:gd name="connsiteY92" fmla="*/ 148355 h 271932"/>
                <a:gd name="connsiteX93" fmla="*/ 84148 w 347469"/>
                <a:gd name="connsiteY93" fmla="*/ 135815 h 271932"/>
                <a:gd name="connsiteX94" fmla="*/ 79314 w 347469"/>
                <a:gd name="connsiteY94" fmla="*/ 127204 h 271932"/>
                <a:gd name="connsiteX95" fmla="*/ 68134 w 347469"/>
                <a:gd name="connsiteY95" fmla="*/ 124636 h 271932"/>
                <a:gd name="connsiteX96" fmla="*/ 62091 w 347469"/>
                <a:gd name="connsiteY96" fmla="*/ 123880 h 271932"/>
                <a:gd name="connsiteX97" fmla="*/ 62091 w 347469"/>
                <a:gd name="connsiteY97" fmla="*/ 125391 h 271932"/>
                <a:gd name="connsiteX98" fmla="*/ 172979 w 347469"/>
                <a:gd name="connsiteY98" fmla="*/ 114665 h 271932"/>
                <a:gd name="connsiteX99" fmla="*/ 173584 w 347469"/>
                <a:gd name="connsiteY99" fmla="*/ 126600 h 271932"/>
                <a:gd name="connsiteX100" fmla="*/ 174037 w 347469"/>
                <a:gd name="connsiteY100" fmla="*/ 117233 h 271932"/>
                <a:gd name="connsiteX101" fmla="*/ 172979 w 347469"/>
                <a:gd name="connsiteY101" fmla="*/ 114665 h 271932"/>
                <a:gd name="connsiteX102" fmla="*/ 48344 w 347469"/>
                <a:gd name="connsiteY102" fmla="*/ 79163 h 271932"/>
                <a:gd name="connsiteX103" fmla="*/ 47588 w 347469"/>
                <a:gd name="connsiteY103" fmla="*/ 95932 h 271932"/>
                <a:gd name="connsiteX104" fmla="*/ 48344 w 347469"/>
                <a:gd name="connsiteY104" fmla="*/ 79163 h 271932"/>
                <a:gd name="connsiteX105" fmla="*/ 48344 w 347469"/>
                <a:gd name="connsiteY105" fmla="*/ 79163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47469" h="271932">
                  <a:moveTo>
                    <a:pt x="186274" y="274803"/>
                  </a:moveTo>
                  <a:cubicBezTo>
                    <a:pt x="185367" y="274803"/>
                    <a:pt x="184310" y="274803"/>
                    <a:pt x="183252" y="274652"/>
                  </a:cubicBezTo>
                  <a:cubicBezTo>
                    <a:pt x="180080" y="274199"/>
                    <a:pt x="177512" y="271933"/>
                    <a:pt x="176756" y="268760"/>
                  </a:cubicBezTo>
                  <a:cubicBezTo>
                    <a:pt x="168598" y="235373"/>
                    <a:pt x="180231" y="198662"/>
                    <a:pt x="212259" y="156815"/>
                  </a:cubicBezTo>
                  <a:cubicBezTo>
                    <a:pt x="208633" y="149865"/>
                    <a:pt x="203496" y="143822"/>
                    <a:pt x="197151" y="138837"/>
                  </a:cubicBezTo>
                  <a:cubicBezTo>
                    <a:pt x="195640" y="137628"/>
                    <a:pt x="189598" y="133247"/>
                    <a:pt x="188389" y="132340"/>
                  </a:cubicBezTo>
                  <a:cubicBezTo>
                    <a:pt x="186576" y="141103"/>
                    <a:pt x="182648" y="149563"/>
                    <a:pt x="176907" y="157117"/>
                  </a:cubicBezTo>
                  <a:cubicBezTo>
                    <a:pt x="175397" y="159081"/>
                    <a:pt x="173130" y="160138"/>
                    <a:pt x="170713" y="160138"/>
                  </a:cubicBezTo>
                  <a:lnTo>
                    <a:pt x="169203" y="159987"/>
                  </a:lnTo>
                  <a:cubicBezTo>
                    <a:pt x="166332" y="159383"/>
                    <a:pt x="163915" y="157117"/>
                    <a:pt x="163311" y="154095"/>
                  </a:cubicBezTo>
                  <a:cubicBezTo>
                    <a:pt x="159232" y="136571"/>
                    <a:pt x="154699" y="116629"/>
                    <a:pt x="160138" y="96989"/>
                  </a:cubicBezTo>
                  <a:cubicBezTo>
                    <a:pt x="162555" y="88529"/>
                    <a:pt x="166785" y="80522"/>
                    <a:pt x="172677" y="73875"/>
                  </a:cubicBezTo>
                  <a:lnTo>
                    <a:pt x="149563" y="77350"/>
                  </a:lnTo>
                  <a:cubicBezTo>
                    <a:pt x="159836" y="107111"/>
                    <a:pt x="157570" y="137024"/>
                    <a:pt x="142916" y="164066"/>
                  </a:cubicBezTo>
                  <a:cubicBezTo>
                    <a:pt x="142160" y="165426"/>
                    <a:pt x="140952" y="166634"/>
                    <a:pt x="139592" y="167239"/>
                  </a:cubicBezTo>
                  <a:cubicBezTo>
                    <a:pt x="132794" y="170713"/>
                    <a:pt x="124636" y="172526"/>
                    <a:pt x="115874" y="172526"/>
                  </a:cubicBezTo>
                  <a:cubicBezTo>
                    <a:pt x="111795" y="172526"/>
                    <a:pt x="107716" y="172073"/>
                    <a:pt x="103637" y="171318"/>
                  </a:cubicBezTo>
                  <a:cubicBezTo>
                    <a:pt x="102881" y="193072"/>
                    <a:pt x="97140" y="214676"/>
                    <a:pt x="87018" y="234466"/>
                  </a:cubicBezTo>
                  <a:cubicBezTo>
                    <a:pt x="85659" y="237035"/>
                    <a:pt x="83091" y="238697"/>
                    <a:pt x="80069" y="238697"/>
                  </a:cubicBezTo>
                  <a:cubicBezTo>
                    <a:pt x="67530" y="237639"/>
                    <a:pt x="56350" y="230387"/>
                    <a:pt x="50912" y="220115"/>
                  </a:cubicBezTo>
                  <a:cubicBezTo>
                    <a:pt x="46229" y="211050"/>
                    <a:pt x="46077" y="201532"/>
                    <a:pt x="46077" y="193828"/>
                  </a:cubicBezTo>
                  <a:cubicBezTo>
                    <a:pt x="45926" y="172677"/>
                    <a:pt x="46229" y="151527"/>
                    <a:pt x="46682" y="130528"/>
                  </a:cubicBezTo>
                  <a:cubicBezTo>
                    <a:pt x="39581" y="120406"/>
                    <a:pt x="34898" y="110133"/>
                    <a:pt x="32934" y="100011"/>
                  </a:cubicBezTo>
                  <a:cubicBezTo>
                    <a:pt x="32632" y="99709"/>
                    <a:pt x="31877" y="98198"/>
                    <a:pt x="31121" y="96687"/>
                  </a:cubicBezTo>
                  <a:cubicBezTo>
                    <a:pt x="22510" y="78558"/>
                    <a:pt x="21906" y="66926"/>
                    <a:pt x="21452" y="56502"/>
                  </a:cubicBezTo>
                  <a:cubicBezTo>
                    <a:pt x="20999" y="46380"/>
                    <a:pt x="20546" y="37617"/>
                    <a:pt x="13294" y="22208"/>
                  </a:cubicBezTo>
                  <a:lnTo>
                    <a:pt x="11331" y="17978"/>
                  </a:lnTo>
                  <a:lnTo>
                    <a:pt x="25380" y="11331"/>
                  </a:lnTo>
                  <a:lnTo>
                    <a:pt x="27344" y="15561"/>
                  </a:lnTo>
                  <a:cubicBezTo>
                    <a:pt x="36107" y="33841"/>
                    <a:pt x="36560" y="45473"/>
                    <a:pt x="37013" y="55746"/>
                  </a:cubicBezTo>
                  <a:cubicBezTo>
                    <a:pt x="37164" y="59221"/>
                    <a:pt x="37315" y="62545"/>
                    <a:pt x="37768" y="66170"/>
                  </a:cubicBezTo>
                  <a:cubicBezTo>
                    <a:pt x="38977" y="65113"/>
                    <a:pt x="40488" y="64357"/>
                    <a:pt x="41998" y="64206"/>
                  </a:cubicBezTo>
                  <a:cubicBezTo>
                    <a:pt x="41998" y="64206"/>
                    <a:pt x="56350" y="62545"/>
                    <a:pt x="56350" y="62545"/>
                  </a:cubicBezTo>
                  <a:cubicBezTo>
                    <a:pt x="59070" y="62545"/>
                    <a:pt x="60883" y="63300"/>
                    <a:pt x="62393" y="64660"/>
                  </a:cubicBezTo>
                  <a:cubicBezTo>
                    <a:pt x="64055" y="66321"/>
                    <a:pt x="64962" y="68436"/>
                    <a:pt x="64811" y="70854"/>
                  </a:cubicBezTo>
                  <a:cubicBezTo>
                    <a:pt x="64055" y="83242"/>
                    <a:pt x="63451" y="95781"/>
                    <a:pt x="62998" y="108169"/>
                  </a:cubicBezTo>
                  <a:cubicBezTo>
                    <a:pt x="65717" y="108773"/>
                    <a:pt x="67832" y="109075"/>
                    <a:pt x="70249" y="109377"/>
                  </a:cubicBezTo>
                  <a:cubicBezTo>
                    <a:pt x="75839" y="109982"/>
                    <a:pt x="82184" y="110737"/>
                    <a:pt x="87623" y="114061"/>
                  </a:cubicBezTo>
                  <a:cubicBezTo>
                    <a:pt x="95327" y="118593"/>
                    <a:pt x="98047" y="126147"/>
                    <a:pt x="99558" y="132190"/>
                  </a:cubicBezTo>
                  <a:cubicBezTo>
                    <a:pt x="101521" y="139743"/>
                    <a:pt x="102730" y="147599"/>
                    <a:pt x="103334" y="155455"/>
                  </a:cubicBezTo>
                  <a:cubicBezTo>
                    <a:pt x="107413" y="156512"/>
                    <a:pt x="111795" y="156966"/>
                    <a:pt x="115874" y="156966"/>
                  </a:cubicBezTo>
                  <a:cubicBezTo>
                    <a:pt x="121312" y="156966"/>
                    <a:pt x="126298" y="156059"/>
                    <a:pt x="130528" y="154397"/>
                  </a:cubicBezTo>
                  <a:cubicBezTo>
                    <a:pt x="143218" y="129470"/>
                    <a:pt x="143671" y="101673"/>
                    <a:pt x="131736" y="74177"/>
                  </a:cubicBezTo>
                  <a:cubicBezTo>
                    <a:pt x="130830" y="71911"/>
                    <a:pt x="130981" y="69494"/>
                    <a:pt x="132038" y="67379"/>
                  </a:cubicBezTo>
                  <a:cubicBezTo>
                    <a:pt x="133247" y="65264"/>
                    <a:pt x="135362" y="63753"/>
                    <a:pt x="137779" y="63451"/>
                  </a:cubicBezTo>
                  <a:cubicBezTo>
                    <a:pt x="137779" y="63451"/>
                    <a:pt x="210597" y="52574"/>
                    <a:pt x="210748" y="52574"/>
                  </a:cubicBezTo>
                  <a:cubicBezTo>
                    <a:pt x="215582" y="52574"/>
                    <a:pt x="218755" y="55293"/>
                    <a:pt x="219359" y="58919"/>
                  </a:cubicBezTo>
                  <a:cubicBezTo>
                    <a:pt x="220114" y="63149"/>
                    <a:pt x="217244" y="67077"/>
                    <a:pt x="213165" y="67832"/>
                  </a:cubicBezTo>
                  <a:cubicBezTo>
                    <a:pt x="191108" y="71911"/>
                    <a:pt x="179022" y="88227"/>
                    <a:pt x="175397" y="100917"/>
                  </a:cubicBezTo>
                  <a:cubicBezTo>
                    <a:pt x="176605" y="99860"/>
                    <a:pt x="178267" y="99104"/>
                    <a:pt x="180080" y="99104"/>
                  </a:cubicBezTo>
                  <a:cubicBezTo>
                    <a:pt x="180080" y="99104"/>
                    <a:pt x="180080" y="99104"/>
                    <a:pt x="180080" y="99104"/>
                  </a:cubicBezTo>
                  <a:cubicBezTo>
                    <a:pt x="184008" y="99104"/>
                    <a:pt x="186878" y="101219"/>
                    <a:pt x="187785" y="104694"/>
                  </a:cubicBezTo>
                  <a:cubicBezTo>
                    <a:pt x="188540" y="107111"/>
                    <a:pt x="188993" y="109679"/>
                    <a:pt x="189446" y="112097"/>
                  </a:cubicBezTo>
                  <a:cubicBezTo>
                    <a:pt x="191864" y="115420"/>
                    <a:pt x="196849" y="119046"/>
                    <a:pt x="201532" y="122370"/>
                  </a:cubicBezTo>
                  <a:cubicBezTo>
                    <a:pt x="203345" y="123729"/>
                    <a:pt x="205158" y="125089"/>
                    <a:pt x="206971" y="126449"/>
                  </a:cubicBezTo>
                  <a:cubicBezTo>
                    <a:pt x="213316" y="131283"/>
                    <a:pt x="218755" y="137175"/>
                    <a:pt x="222985" y="143671"/>
                  </a:cubicBezTo>
                  <a:cubicBezTo>
                    <a:pt x="224647" y="141707"/>
                    <a:pt x="226308" y="139592"/>
                    <a:pt x="227970" y="137779"/>
                  </a:cubicBezTo>
                  <a:cubicBezTo>
                    <a:pt x="233862" y="130830"/>
                    <a:pt x="240056" y="124032"/>
                    <a:pt x="246250" y="117082"/>
                  </a:cubicBezTo>
                  <a:cubicBezTo>
                    <a:pt x="258638" y="103183"/>
                    <a:pt x="271479" y="88831"/>
                    <a:pt x="282659" y="74177"/>
                  </a:cubicBezTo>
                  <a:cubicBezTo>
                    <a:pt x="283868" y="67077"/>
                    <a:pt x="285529" y="59372"/>
                    <a:pt x="287644" y="51365"/>
                  </a:cubicBezTo>
                  <a:cubicBezTo>
                    <a:pt x="292328" y="33236"/>
                    <a:pt x="301845" y="22510"/>
                    <a:pt x="315744" y="19186"/>
                  </a:cubicBezTo>
                  <a:lnTo>
                    <a:pt x="316348" y="19035"/>
                  </a:lnTo>
                  <a:lnTo>
                    <a:pt x="317557" y="18884"/>
                  </a:lnTo>
                  <a:cubicBezTo>
                    <a:pt x="319672" y="18884"/>
                    <a:pt x="321787" y="19791"/>
                    <a:pt x="323298" y="21301"/>
                  </a:cubicBezTo>
                  <a:cubicBezTo>
                    <a:pt x="325111" y="23416"/>
                    <a:pt x="325866" y="26287"/>
                    <a:pt x="324960" y="28855"/>
                  </a:cubicBezTo>
                  <a:cubicBezTo>
                    <a:pt x="319823" y="45171"/>
                    <a:pt x="310910" y="61940"/>
                    <a:pt x="297615" y="80069"/>
                  </a:cubicBezTo>
                  <a:cubicBezTo>
                    <a:pt x="295198" y="96536"/>
                    <a:pt x="295500" y="111039"/>
                    <a:pt x="298371" y="124334"/>
                  </a:cubicBezTo>
                  <a:cubicBezTo>
                    <a:pt x="303658" y="148656"/>
                    <a:pt x="318312" y="169505"/>
                    <a:pt x="339765" y="183101"/>
                  </a:cubicBezTo>
                  <a:lnTo>
                    <a:pt x="343693" y="185670"/>
                  </a:lnTo>
                  <a:lnTo>
                    <a:pt x="335384" y="198813"/>
                  </a:lnTo>
                  <a:lnTo>
                    <a:pt x="331456" y="196245"/>
                  </a:lnTo>
                  <a:cubicBezTo>
                    <a:pt x="306529" y="180382"/>
                    <a:pt x="289457" y="156059"/>
                    <a:pt x="283263" y="127657"/>
                  </a:cubicBezTo>
                  <a:cubicBezTo>
                    <a:pt x="281450" y="119348"/>
                    <a:pt x="280544" y="110737"/>
                    <a:pt x="280544" y="101673"/>
                  </a:cubicBezTo>
                  <a:cubicBezTo>
                    <a:pt x="273141" y="110435"/>
                    <a:pt x="265588" y="118895"/>
                    <a:pt x="258034" y="127204"/>
                  </a:cubicBezTo>
                  <a:cubicBezTo>
                    <a:pt x="251991" y="134002"/>
                    <a:pt x="245797" y="140801"/>
                    <a:pt x="239905" y="147599"/>
                  </a:cubicBezTo>
                  <a:cubicBezTo>
                    <a:pt x="236884" y="151074"/>
                    <a:pt x="233711" y="154851"/>
                    <a:pt x="230690" y="158627"/>
                  </a:cubicBezTo>
                  <a:cubicBezTo>
                    <a:pt x="234466" y="169203"/>
                    <a:pt x="235675" y="180684"/>
                    <a:pt x="234315" y="192619"/>
                  </a:cubicBezTo>
                  <a:cubicBezTo>
                    <a:pt x="231747" y="215582"/>
                    <a:pt x="221021" y="236581"/>
                    <a:pt x="210597" y="256976"/>
                  </a:cubicBezTo>
                  <a:cubicBezTo>
                    <a:pt x="204403" y="268458"/>
                    <a:pt x="195640" y="274803"/>
                    <a:pt x="186274" y="274803"/>
                  </a:cubicBezTo>
                  <a:close/>
                  <a:moveTo>
                    <a:pt x="218150" y="174943"/>
                  </a:moveTo>
                  <a:cubicBezTo>
                    <a:pt x="196245" y="205914"/>
                    <a:pt x="187180" y="233107"/>
                    <a:pt x="190504" y="257732"/>
                  </a:cubicBezTo>
                  <a:cubicBezTo>
                    <a:pt x="193223" y="255617"/>
                    <a:pt x="195338" y="252142"/>
                    <a:pt x="196245" y="250329"/>
                  </a:cubicBezTo>
                  <a:cubicBezTo>
                    <a:pt x="206065" y="231143"/>
                    <a:pt x="216186" y="211503"/>
                    <a:pt x="218453" y="191410"/>
                  </a:cubicBezTo>
                  <a:cubicBezTo>
                    <a:pt x="218906" y="185670"/>
                    <a:pt x="218906" y="180231"/>
                    <a:pt x="218150" y="174943"/>
                  </a:cubicBezTo>
                  <a:close/>
                  <a:moveTo>
                    <a:pt x="61487" y="148052"/>
                  </a:moveTo>
                  <a:cubicBezTo>
                    <a:pt x="61185" y="163311"/>
                    <a:pt x="61185" y="178418"/>
                    <a:pt x="61185" y="193374"/>
                  </a:cubicBezTo>
                  <a:cubicBezTo>
                    <a:pt x="61185" y="200022"/>
                    <a:pt x="61336" y="206971"/>
                    <a:pt x="64357" y="212712"/>
                  </a:cubicBezTo>
                  <a:cubicBezTo>
                    <a:pt x="66019" y="216035"/>
                    <a:pt x="69947" y="220115"/>
                    <a:pt x="75386" y="221927"/>
                  </a:cubicBezTo>
                  <a:cubicBezTo>
                    <a:pt x="83544" y="204403"/>
                    <a:pt x="87925" y="185368"/>
                    <a:pt x="87925" y="166332"/>
                  </a:cubicBezTo>
                  <a:cubicBezTo>
                    <a:pt x="78709" y="162404"/>
                    <a:pt x="70098" y="156512"/>
                    <a:pt x="61487" y="148052"/>
                  </a:cubicBezTo>
                  <a:close/>
                  <a:moveTo>
                    <a:pt x="62091" y="125391"/>
                  </a:moveTo>
                  <a:cubicBezTo>
                    <a:pt x="64811" y="129017"/>
                    <a:pt x="67530" y="131887"/>
                    <a:pt x="69645" y="134154"/>
                  </a:cubicBezTo>
                  <a:cubicBezTo>
                    <a:pt x="75386" y="140196"/>
                    <a:pt x="80975" y="144729"/>
                    <a:pt x="86565" y="148355"/>
                  </a:cubicBezTo>
                  <a:cubicBezTo>
                    <a:pt x="85961" y="144124"/>
                    <a:pt x="85206" y="140045"/>
                    <a:pt x="84148" y="135815"/>
                  </a:cubicBezTo>
                  <a:cubicBezTo>
                    <a:pt x="82939" y="130981"/>
                    <a:pt x="81580" y="128564"/>
                    <a:pt x="79314" y="127204"/>
                  </a:cubicBezTo>
                  <a:cubicBezTo>
                    <a:pt x="76745" y="125693"/>
                    <a:pt x="72515" y="125240"/>
                    <a:pt x="68134" y="124636"/>
                  </a:cubicBezTo>
                  <a:cubicBezTo>
                    <a:pt x="66170" y="124334"/>
                    <a:pt x="64206" y="124183"/>
                    <a:pt x="62091" y="123880"/>
                  </a:cubicBezTo>
                  <a:lnTo>
                    <a:pt x="62091" y="125391"/>
                  </a:lnTo>
                  <a:close/>
                  <a:moveTo>
                    <a:pt x="172979" y="114665"/>
                  </a:moveTo>
                  <a:cubicBezTo>
                    <a:pt x="172828" y="118593"/>
                    <a:pt x="173130" y="122672"/>
                    <a:pt x="173584" y="126600"/>
                  </a:cubicBezTo>
                  <a:cubicBezTo>
                    <a:pt x="174037" y="123427"/>
                    <a:pt x="174188" y="120255"/>
                    <a:pt x="174037" y="117233"/>
                  </a:cubicBezTo>
                  <a:cubicBezTo>
                    <a:pt x="173584" y="116327"/>
                    <a:pt x="173282" y="115420"/>
                    <a:pt x="172979" y="114665"/>
                  </a:cubicBezTo>
                  <a:close/>
                  <a:moveTo>
                    <a:pt x="48344" y="79163"/>
                  </a:moveTo>
                  <a:cubicBezTo>
                    <a:pt x="46833" y="84450"/>
                    <a:pt x="46531" y="90040"/>
                    <a:pt x="47588" y="95932"/>
                  </a:cubicBezTo>
                  <a:cubicBezTo>
                    <a:pt x="47890" y="90191"/>
                    <a:pt x="48192" y="84601"/>
                    <a:pt x="48344" y="79163"/>
                  </a:cubicBezTo>
                  <a:lnTo>
                    <a:pt x="48344" y="79163"/>
                  </a:lnTo>
                  <a:close/>
                </a:path>
              </a:pathLst>
            </a:custGeom>
            <a:solidFill>
              <a:srgbClr val="084C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767899" y="3662204"/>
              <a:ext cx="196396" cy="120859"/>
            </a:xfrm>
            <a:custGeom>
              <a:avLst/>
              <a:gdLst>
                <a:gd name="connsiteX0" fmla="*/ 11357 w 196395"/>
                <a:gd name="connsiteY0" fmla="*/ 86888 h 120858"/>
                <a:gd name="connsiteX1" fmla="*/ 29033 w 196395"/>
                <a:gd name="connsiteY1" fmla="*/ 66644 h 120858"/>
                <a:gd name="connsiteX2" fmla="*/ 106987 w 196395"/>
                <a:gd name="connsiteY2" fmla="*/ 21624 h 120858"/>
                <a:gd name="connsiteX3" fmla="*/ 142036 w 196395"/>
                <a:gd name="connsiteY3" fmla="*/ 11351 h 120858"/>
                <a:gd name="connsiteX4" fmla="*/ 176481 w 196395"/>
                <a:gd name="connsiteY4" fmla="*/ 20416 h 120858"/>
                <a:gd name="connsiteX5" fmla="*/ 192344 w 196395"/>
                <a:gd name="connsiteY5" fmla="*/ 40357 h 120858"/>
                <a:gd name="connsiteX6" fmla="*/ 174668 w 196395"/>
                <a:gd name="connsiteY6" fmla="*/ 60601 h 120858"/>
                <a:gd name="connsiteX7" fmla="*/ 159259 w 196395"/>
                <a:gd name="connsiteY7" fmla="*/ 69515 h 120858"/>
                <a:gd name="connsiteX8" fmla="*/ 137504 w 196395"/>
                <a:gd name="connsiteY8" fmla="*/ 56975 h 120858"/>
                <a:gd name="connsiteX9" fmla="*/ 154273 w 196395"/>
                <a:gd name="connsiteY9" fmla="*/ 47307 h 120858"/>
                <a:gd name="connsiteX10" fmla="*/ 156237 w 196395"/>
                <a:gd name="connsiteY10" fmla="*/ 32955 h 120858"/>
                <a:gd name="connsiteX11" fmla="*/ 131310 w 196395"/>
                <a:gd name="connsiteY11" fmla="*/ 34163 h 120858"/>
                <a:gd name="connsiteX12" fmla="*/ 50183 w 196395"/>
                <a:gd name="connsiteY12" fmla="*/ 80996 h 120858"/>
                <a:gd name="connsiteX13" fmla="*/ 48370 w 196395"/>
                <a:gd name="connsiteY13" fmla="*/ 95348 h 120858"/>
                <a:gd name="connsiteX14" fmla="*/ 73147 w 196395"/>
                <a:gd name="connsiteY14" fmla="*/ 94291 h 120858"/>
                <a:gd name="connsiteX15" fmla="*/ 95354 w 196395"/>
                <a:gd name="connsiteY15" fmla="*/ 81449 h 120858"/>
                <a:gd name="connsiteX16" fmla="*/ 117109 w 196395"/>
                <a:gd name="connsiteY16" fmla="*/ 93988 h 120858"/>
                <a:gd name="connsiteX17" fmla="*/ 96563 w 196395"/>
                <a:gd name="connsiteY17" fmla="*/ 105772 h 120858"/>
                <a:gd name="connsiteX18" fmla="*/ 61514 w 196395"/>
                <a:gd name="connsiteY18" fmla="*/ 116045 h 120858"/>
                <a:gd name="connsiteX19" fmla="*/ 27069 w 196395"/>
                <a:gd name="connsiteY19" fmla="*/ 106981 h 120858"/>
                <a:gd name="connsiteX20" fmla="*/ 11357 w 196395"/>
                <a:gd name="connsiteY20" fmla="*/ 86888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395" h="120858">
                  <a:moveTo>
                    <a:pt x="11357" y="86888"/>
                  </a:moveTo>
                  <a:cubicBezTo>
                    <a:pt x="11811" y="79939"/>
                    <a:pt x="17702" y="73291"/>
                    <a:pt x="29033" y="66644"/>
                  </a:cubicBezTo>
                  <a:lnTo>
                    <a:pt x="106987" y="21624"/>
                  </a:lnTo>
                  <a:cubicBezTo>
                    <a:pt x="118318" y="15128"/>
                    <a:pt x="129950" y="11653"/>
                    <a:pt x="142036" y="11351"/>
                  </a:cubicBezTo>
                  <a:cubicBezTo>
                    <a:pt x="153971" y="11049"/>
                    <a:pt x="165453" y="14071"/>
                    <a:pt x="176481" y="20416"/>
                  </a:cubicBezTo>
                  <a:cubicBezTo>
                    <a:pt x="187509" y="26761"/>
                    <a:pt x="192797" y="33408"/>
                    <a:pt x="192344" y="40357"/>
                  </a:cubicBezTo>
                  <a:cubicBezTo>
                    <a:pt x="191890" y="47307"/>
                    <a:pt x="185999" y="53954"/>
                    <a:pt x="174668" y="60601"/>
                  </a:cubicBezTo>
                  <a:lnTo>
                    <a:pt x="159259" y="69515"/>
                  </a:lnTo>
                  <a:lnTo>
                    <a:pt x="137504" y="56975"/>
                  </a:lnTo>
                  <a:lnTo>
                    <a:pt x="154273" y="47307"/>
                  </a:lnTo>
                  <a:cubicBezTo>
                    <a:pt x="163186" y="42170"/>
                    <a:pt x="163942" y="37336"/>
                    <a:pt x="156237" y="32955"/>
                  </a:cubicBezTo>
                  <a:cubicBezTo>
                    <a:pt x="148532" y="28574"/>
                    <a:pt x="140223" y="28876"/>
                    <a:pt x="131310" y="34163"/>
                  </a:cubicBezTo>
                  <a:lnTo>
                    <a:pt x="50183" y="80996"/>
                  </a:lnTo>
                  <a:cubicBezTo>
                    <a:pt x="41270" y="86133"/>
                    <a:pt x="40666" y="90816"/>
                    <a:pt x="48370" y="95348"/>
                  </a:cubicBezTo>
                  <a:cubicBezTo>
                    <a:pt x="56075" y="99729"/>
                    <a:pt x="64233" y="99427"/>
                    <a:pt x="73147" y="94291"/>
                  </a:cubicBezTo>
                  <a:lnTo>
                    <a:pt x="95354" y="81449"/>
                  </a:lnTo>
                  <a:lnTo>
                    <a:pt x="117109" y="93988"/>
                  </a:lnTo>
                  <a:lnTo>
                    <a:pt x="96563" y="105772"/>
                  </a:lnTo>
                  <a:cubicBezTo>
                    <a:pt x="85232" y="112269"/>
                    <a:pt x="73600" y="115743"/>
                    <a:pt x="61514" y="116045"/>
                  </a:cubicBezTo>
                  <a:cubicBezTo>
                    <a:pt x="49579" y="116347"/>
                    <a:pt x="37946" y="113326"/>
                    <a:pt x="27069" y="106981"/>
                  </a:cubicBezTo>
                  <a:cubicBezTo>
                    <a:pt x="16192" y="100485"/>
                    <a:pt x="10904" y="93837"/>
                    <a:pt x="11357" y="86888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833642" y="3700144"/>
              <a:ext cx="226611" cy="135966"/>
            </a:xfrm>
            <a:custGeom>
              <a:avLst/>
              <a:gdLst>
                <a:gd name="connsiteX0" fmla="*/ 156361 w 226610"/>
                <a:gd name="connsiteY0" fmla="*/ 11331 h 135966"/>
                <a:gd name="connsiteX1" fmla="*/ 218906 w 226610"/>
                <a:gd name="connsiteY1" fmla="*/ 47437 h 135966"/>
                <a:gd name="connsiteX2" fmla="*/ 198209 w 226610"/>
                <a:gd name="connsiteY2" fmla="*/ 59372 h 135966"/>
                <a:gd name="connsiteX3" fmla="*/ 158627 w 226610"/>
                <a:gd name="connsiteY3" fmla="*/ 36409 h 135966"/>
                <a:gd name="connsiteX4" fmla="*/ 120255 w 226610"/>
                <a:gd name="connsiteY4" fmla="*/ 58617 h 135966"/>
                <a:gd name="connsiteX5" fmla="*/ 151829 w 226610"/>
                <a:gd name="connsiteY5" fmla="*/ 76745 h 135966"/>
                <a:gd name="connsiteX6" fmla="*/ 131132 w 226610"/>
                <a:gd name="connsiteY6" fmla="*/ 88680 h 135966"/>
                <a:gd name="connsiteX7" fmla="*/ 99558 w 226610"/>
                <a:gd name="connsiteY7" fmla="*/ 70552 h 135966"/>
                <a:gd name="connsiteX8" fmla="*/ 54991 w 226610"/>
                <a:gd name="connsiteY8" fmla="*/ 96234 h 135966"/>
                <a:gd name="connsiteX9" fmla="*/ 94572 w 226610"/>
                <a:gd name="connsiteY9" fmla="*/ 119197 h 135966"/>
                <a:gd name="connsiteX10" fmla="*/ 73875 w 226610"/>
                <a:gd name="connsiteY10" fmla="*/ 131132 h 135966"/>
                <a:gd name="connsiteX11" fmla="*/ 11331 w 226610"/>
                <a:gd name="connsiteY11" fmla="*/ 95025 h 135966"/>
                <a:gd name="connsiteX12" fmla="*/ 156361 w 226610"/>
                <a:gd name="connsiteY12" fmla="*/ 11331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610" h="135966">
                  <a:moveTo>
                    <a:pt x="156361" y="11331"/>
                  </a:moveTo>
                  <a:lnTo>
                    <a:pt x="218906" y="47437"/>
                  </a:lnTo>
                  <a:lnTo>
                    <a:pt x="198209" y="59372"/>
                  </a:lnTo>
                  <a:lnTo>
                    <a:pt x="158627" y="36409"/>
                  </a:lnTo>
                  <a:lnTo>
                    <a:pt x="120255" y="58617"/>
                  </a:lnTo>
                  <a:lnTo>
                    <a:pt x="151829" y="76745"/>
                  </a:lnTo>
                  <a:lnTo>
                    <a:pt x="131132" y="88680"/>
                  </a:lnTo>
                  <a:lnTo>
                    <a:pt x="99558" y="70552"/>
                  </a:lnTo>
                  <a:lnTo>
                    <a:pt x="54991" y="96234"/>
                  </a:lnTo>
                  <a:lnTo>
                    <a:pt x="94572" y="119197"/>
                  </a:lnTo>
                  <a:lnTo>
                    <a:pt x="73875" y="131132"/>
                  </a:lnTo>
                  <a:lnTo>
                    <a:pt x="11331" y="95025"/>
                  </a:lnTo>
                  <a:lnTo>
                    <a:pt x="15636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909179" y="3743804"/>
              <a:ext cx="211503" cy="135966"/>
            </a:xfrm>
            <a:custGeom>
              <a:avLst/>
              <a:gdLst>
                <a:gd name="connsiteX0" fmla="*/ 156512 w 211503"/>
                <a:gd name="connsiteY0" fmla="*/ 11331 h 135966"/>
                <a:gd name="connsiteX1" fmla="*/ 190504 w 211503"/>
                <a:gd name="connsiteY1" fmla="*/ 30970 h 135966"/>
                <a:gd name="connsiteX2" fmla="*/ 208180 w 211503"/>
                <a:gd name="connsiteY2" fmla="*/ 50610 h 135966"/>
                <a:gd name="connsiteX3" fmla="*/ 191108 w 211503"/>
                <a:gd name="connsiteY3" fmla="*/ 69796 h 135966"/>
                <a:gd name="connsiteX4" fmla="*/ 182195 w 211503"/>
                <a:gd name="connsiteY4" fmla="*/ 74933 h 135966"/>
                <a:gd name="connsiteX5" fmla="*/ 138535 w 211503"/>
                <a:gd name="connsiteY5" fmla="*/ 82789 h 135966"/>
                <a:gd name="connsiteX6" fmla="*/ 138081 w 211503"/>
                <a:gd name="connsiteY6" fmla="*/ 83091 h 135966"/>
                <a:gd name="connsiteX7" fmla="*/ 139743 w 211503"/>
                <a:gd name="connsiteY7" fmla="*/ 95781 h 135966"/>
                <a:gd name="connsiteX8" fmla="*/ 122672 w 211503"/>
                <a:gd name="connsiteY8" fmla="*/ 109680 h 135966"/>
                <a:gd name="connsiteX9" fmla="*/ 97140 w 211503"/>
                <a:gd name="connsiteY9" fmla="*/ 124334 h 135966"/>
                <a:gd name="connsiteX10" fmla="*/ 87472 w 211503"/>
                <a:gd name="connsiteY10" fmla="*/ 130377 h 135966"/>
                <a:gd name="connsiteX11" fmla="*/ 82033 w 211503"/>
                <a:gd name="connsiteY11" fmla="*/ 135966 h 135966"/>
                <a:gd name="connsiteX12" fmla="*/ 58617 w 211503"/>
                <a:gd name="connsiteY12" fmla="*/ 122521 h 135966"/>
                <a:gd name="connsiteX13" fmla="*/ 63602 w 211503"/>
                <a:gd name="connsiteY13" fmla="*/ 117687 h 135966"/>
                <a:gd name="connsiteX14" fmla="*/ 74328 w 211503"/>
                <a:gd name="connsiteY14" fmla="*/ 111039 h 135966"/>
                <a:gd name="connsiteX15" fmla="*/ 100917 w 211503"/>
                <a:gd name="connsiteY15" fmla="*/ 95781 h 135966"/>
                <a:gd name="connsiteX16" fmla="*/ 111644 w 211503"/>
                <a:gd name="connsiteY16" fmla="*/ 85961 h 135966"/>
                <a:gd name="connsiteX17" fmla="*/ 104392 w 211503"/>
                <a:gd name="connsiteY17" fmla="*/ 77199 h 135966"/>
                <a:gd name="connsiteX18" fmla="*/ 96536 w 211503"/>
                <a:gd name="connsiteY18" fmla="*/ 72667 h 135966"/>
                <a:gd name="connsiteX19" fmla="*/ 34294 w 211503"/>
                <a:gd name="connsiteY19" fmla="*/ 108622 h 135966"/>
                <a:gd name="connsiteX20" fmla="*/ 11331 w 211503"/>
                <a:gd name="connsiteY20" fmla="*/ 95328 h 135966"/>
                <a:gd name="connsiteX21" fmla="*/ 156512 w 211503"/>
                <a:gd name="connsiteY21" fmla="*/ 11331 h 135966"/>
                <a:gd name="connsiteX22" fmla="*/ 125542 w 211503"/>
                <a:gd name="connsiteY22" fmla="*/ 65415 h 135966"/>
                <a:gd name="connsiteX23" fmla="*/ 139441 w 211503"/>
                <a:gd name="connsiteY23" fmla="*/ 69343 h 135966"/>
                <a:gd name="connsiteX24" fmla="*/ 154700 w 211503"/>
                <a:gd name="connsiteY24" fmla="*/ 64509 h 135966"/>
                <a:gd name="connsiteX25" fmla="*/ 165879 w 211503"/>
                <a:gd name="connsiteY25" fmla="*/ 58012 h 135966"/>
                <a:gd name="connsiteX26" fmla="*/ 174490 w 211503"/>
                <a:gd name="connsiteY26" fmla="*/ 49854 h 135966"/>
                <a:gd name="connsiteX27" fmla="*/ 169203 w 211503"/>
                <a:gd name="connsiteY27" fmla="*/ 42754 h 135966"/>
                <a:gd name="connsiteX28" fmla="*/ 158778 w 211503"/>
                <a:gd name="connsiteY28" fmla="*/ 36711 h 135966"/>
                <a:gd name="connsiteX29" fmla="*/ 117233 w 211503"/>
                <a:gd name="connsiteY29" fmla="*/ 60732 h 135966"/>
                <a:gd name="connsiteX30" fmla="*/ 125542 w 211503"/>
                <a:gd name="connsiteY30" fmla="*/ 65415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1503" h="135966">
                  <a:moveTo>
                    <a:pt x="156512" y="11331"/>
                  </a:moveTo>
                  <a:lnTo>
                    <a:pt x="190504" y="30970"/>
                  </a:lnTo>
                  <a:cubicBezTo>
                    <a:pt x="202288" y="37768"/>
                    <a:pt x="208180" y="44416"/>
                    <a:pt x="208180" y="50610"/>
                  </a:cubicBezTo>
                  <a:cubicBezTo>
                    <a:pt x="208180" y="56955"/>
                    <a:pt x="202439" y="63300"/>
                    <a:pt x="191108" y="69796"/>
                  </a:cubicBezTo>
                  <a:lnTo>
                    <a:pt x="182195" y="74933"/>
                  </a:lnTo>
                  <a:cubicBezTo>
                    <a:pt x="167088" y="83695"/>
                    <a:pt x="152584" y="86263"/>
                    <a:pt x="138535" y="82789"/>
                  </a:cubicBezTo>
                  <a:lnTo>
                    <a:pt x="138081" y="83091"/>
                  </a:lnTo>
                  <a:cubicBezTo>
                    <a:pt x="142009" y="87321"/>
                    <a:pt x="142463" y="91551"/>
                    <a:pt x="139743" y="95781"/>
                  </a:cubicBezTo>
                  <a:cubicBezTo>
                    <a:pt x="136873" y="100011"/>
                    <a:pt x="131283" y="104694"/>
                    <a:pt x="122672" y="109680"/>
                  </a:cubicBezTo>
                  <a:lnTo>
                    <a:pt x="97140" y="124334"/>
                  </a:lnTo>
                  <a:cubicBezTo>
                    <a:pt x="93061" y="126751"/>
                    <a:pt x="89738" y="128715"/>
                    <a:pt x="87472" y="130377"/>
                  </a:cubicBezTo>
                  <a:cubicBezTo>
                    <a:pt x="85206" y="132039"/>
                    <a:pt x="83393" y="133851"/>
                    <a:pt x="82033" y="135966"/>
                  </a:cubicBezTo>
                  <a:lnTo>
                    <a:pt x="58617" y="122521"/>
                  </a:lnTo>
                  <a:cubicBezTo>
                    <a:pt x="60127" y="120708"/>
                    <a:pt x="61789" y="119046"/>
                    <a:pt x="63602" y="117687"/>
                  </a:cubicBezTo>
                  <a:cubicBezTo>
                    <a:pt x="65415" y="116327"/>
                    <a:pt x="69041" y="114061"/>
                    <a:pt x="74328" y="111039"/>
                  </a:cubicBezTo>
                  <a:lnTo>
                    <a:pt x="100917" y="95781"/>
                  </a:lnTo>
                  <a:cubicBezTo>
                    <a:pt x="107565" y="92004"/>
                    <a:pt x="111039" y="88680"/>
                    <a:pt x="111644" y="85961"/>
                  </a:cubicBezTo>
                  <a:cubicBezTo>
                    <a:pt x="112097" y="83242"/>
                    <a:pt x="109680" y="80220"/>
                    <a:pt x="104392" y="77199"/>
                  </a:cubicBezTo>
                  <a:lnTo>
                    <a:pt x="96536" y="72667"/>
                  </a:lnTo>
                  <a:lnTo>
                    <a:pt x="34294" y="108622"/>
                  </a:lnTo>
                  <a:lnTo>
                    <a:pt x="11331" y="95328"/>
                  </a:lnTo>
                  <a:lnTo>
                    <a:pt x="156512" y="11331"/>
                  </a:lnTo>
                  <a:close/>
                  <a:moveTo>
                    <a:pt x="125542" y="65415"/>
                  </a:moveTo>
                  <a:cubicBezTo>
                    <a:pt x="130074" y="68134"/>
                    <a:pt x="134758" y="69343"/>
                    <a:pt x="139441" y="69343"/>
                  </a:cubicBezTo>
                  <a:cubicBezTo>
                    <a:pt x="144124" y="69343"/>
                    <a:pt x="149110" y="67681"/>
                    <a:pt x="154700" y="64509"/>
                  </a:cubicBezTo>
                  <a:lnTo>
                    <a:pt x="165879" y="58012"/>
                  </a:lnTo>
                  <a:cubicBezTo>
                    <a:pt x="171166" y="54991"/>
                    <a:pt x="174037" y="52272"/>
                    <a:pt x="174490" y="49854"/>
                  </a:cubicBezTo>
                  <a:cubicBezTo>
                    <a:pt x="174943" y="47437"/>
                    <a:pt x="173131" y="45020"/>
                    <a:pt x="169203" y="42754"/>
                  </a:cubicBezTo>
                  <a:lnTo>
                    <a:pt x="158778" y="36711"/>
                  </a:lnTo>
                  <a:lnTo>
                    <a:pt x="117233" y="60732"/>
                  </a:lnTo>
                  <a:lnTo>
                    <a:pt x="125542" y="65415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1010701" y="3788673"/>
              <a:ext cx="211503" cy="120859"/>
            </a:xfrm>
            <a:custGeom>
              <a:avLst/>
              <a:gdLst>
                <a:gd name="connsiteX0" fmla="*/ 135815 w 211503"/>
                <a:gd name="connsiteY0" fmla="*/ 37164 h 120858"/>
                <a:gd name="connsiteX1" fmla="*/ 111795 w 211503"/>
                <a:gd name="connsiteY1" fmla="*/ 23265 h 120858"/>
                <a:gd name="connsiteX2" fmla="*/ 132492 w 211503"/>
                <a:gd name="connsiteY2" fmla="*/ 11331 h 120858"/>
                <a:gd name="connsiteX3" fmla="*/ 203496 w 211503"/>
                <a:gd name="connsiteY3" fmla="*/ 52272 h 120858"/>
                <a:gd name="connsiteX4" fmla="*/ 182799 w 211503"/>
                <a:gd name="connsiteY4" fmla="*/ 64206 h 120858"/>
                <a:gd name="connsiteX5" fmla="*/ 158778 w 211503"/>
                <a:gd name="connsiteY5" fmla="*/ 50308 h 120858"/>
                <a:gd name="connsiteX6" fmla="*/ 34294 w 211503"/>
                <a:gd name="connsiteY6" fmla="*/ 122219 h 120858"/>
                <a:gd name="connsiteX7" fmla="*/ 11331 w 211503"/>
                <a:gd name="connsiteY7" fmla="*/ 108924 h 120858"/>
                <a:gd name="connsiteX8" fmla="*/ 135815 w 211503"/>
                <a:gd name="connsiteY8" fmla="*/ 37164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03" h="120858">
                  <a:moveTo>
                    <a:pt x="135815" y="37164"/>
                  </a:moveTo>
                  <a:lnTo>
                    <a:pt x="111795" y="23265"/>
                  </a:lnTo>
                  <a:lnTo>
                    <a:pt x="132492" y="11331"/>
                  </a:lnTo>
                  <a:lnTo>
                    <a:pt x="203496" y="52272"/>
                  </a:lnTo>
                  <a:lnTo>
                    <a:pt x="182799" y="64206"/>
                  </a:lnTo>
                  <a:lnTo>
                    <a:pt x="158778" y="50308"/>
                  </a:lnTo>
                  <a:lnTo>
                    <a:pt x="34294" y="122219"/>
                  </a:lnTo>
                  <a:lnTo>
                    <a:pt x="11331" y="108924"/>
                  </a:lnTo>
                  <a:lnTo>
                    <a:pt x="135815" y="37164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1068864" y="3835959"/>
              <a:ext cx="181288" cy="105752"/>
            </a:xfrm>
            <a:custGeom>
              <a:avLst/>
              <a:gdLst>
                <a:gd name="connsiteX0" fmla="*/ 156512 w 181288"/>
                <a:gd name="connsiteY0" fmla="*/ 11331 h 105751"/>
                <a:gd name="connsiteX1" fmla="*/ 179476 w 181288"/>
                <a:gd name="connsiteY1" fmla="*/ 24625 h 105751"/>
                <a:gd name="connsiteX2" fmla="*/ 34294 w 181288"/>
                <a:gd name="connsiteY2" fmla="*/ 108471 h 105751"/>
                <a:gd name="connsiteX3" fmla="*/ 11331 w 181288"/>
                <a:gd name="connsiteY3" fmla="*/ 95176 h 105751"/>
                <a:gd name="connsiteX4" fmla="*/ 156512 w 181288"/>
                <a:gd name="connsiteY4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88" h="105751">
                  <a:moveTo>
                    <a:pt x="156512" y="11331"/>
                  </a:moveTo>
                  <a:lnTo>
                    <a:pt x="179476" y="24625"/>
                  </a:lnTo>
                  <a:lnTo>
                    <a:pt x="34294" y="108471"/>
                  </a:lnTo>
                  <a:lnTo>
                    <a:pt x="11331" y="95176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1108899" y="3859073"/>
              <a:ext cx="226611" cy="105752"/>
            </a:xfrm>
            <a:custGeom>
              <a:avLst/>
              <a:gdLst>
                <a:gd name="connsiteX0" fmla="*/ 156512 w 226610"/>
                <a:gd name="connsiteY0" fmla="*/ 11331 h 105751"/>
                <a:gd name="connsiteX1" fmla="*/ 217244 w 226610"/>
                <a:gd name="connsiteY1" fmla="*/ 46380 h 105751"/>
                <a:gd name="connsiteX2" fmla="*/ 196547 w 226610"/>
                <a:gd name="connsiteY2" fmla="*/ 58314 h 105751"/>
                <a:gd name="connsiteX3" fmla="*/ 158778 w 226610"/>
                <a:gd name="connsiteY3" fmla="*/ 36560 h 105751"/>
                <a:gd name="connsiteX4" fmla="*/ 118291 w 226610"/>
                <a:gd name="connsiteY4" fmla="*/ 59976 h 105751"/>
                <a:gd name="connsiteX5" fmla="*/ 147901 w 226610"/>
                <a:gd name="connsiteY5" fmla="*/ 77048 h 105751"/>
                <a:gd name="connsiteX6" fmla="*/ 127204 w 226610"/>
                <a:gd name="connsiteY6" fmla="*/ 88982 h 105751"/>
                <a:gd name="connsiteX7" fmla="*/ 97594 w 226610"/>
                <a:gd name="connsiteY7" fmla="*/ 71911 h 105751"/>
                <a:gd name="connsiteX8" fmla="*/ 34294 w 226610"/>
                <a:gd name="connsiteY8" fmla="*/ 108471 h 105751"/>
                <a:gd name="connsiteX9" fmla="*/ 11331 w 226610"/>
                <a:gd name="connsiteY9" fmla="*/ 95176 h 105751"/>
                <a:gd name="connsiteX10" fmla="*/ 156512 w 226610"/>
                <a:gd name="connsiteY10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0" h="105751">
                  <a:moveTo>
                    <a:pt x="156512" y="11331"/>
                  </a:moveTo>
                  <a:lnTo>
                    <a:pt x="217244" y="46380"/>
                  </a:lnTo>
                  <a:lnTo>
                    <a:pt x="196547" y="58314"/>
                  </a:lnTo>
                  <a:lnTo>
                    <a:pt x="158778" y="36560"/>
                  </a:lnTo>
                  <a:lnTo>
                    <a:pt x="118291" y="59976"/>
                  </a:lnTo>
                  <a:lnTo>
                    <a:pt x="147901" y="77048"/>
                  </a:lnTo>
                  <a:lnTo>
                    <a:pt x="127204" y="88982"/>
                  </a:lnTo>
                  <a:lnTo>
                    <a:pt x="97594" y="71911"/>
                  </a:lnTo>
                  <a:lnTo>
                    <a:pt x="34294" y="108471"/>
                  </a:lnTo>
                  <a:lnTo>
                    <a:pt x="11331" y="95176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1180659" y="3900619"/>
              <a:ext cx="181288" cy="105752"/>
            </a:xfrm>
            <a:custGeom>
              <a:avLst/>
              <a:gdLst>
                <a:gd name="connsiteX0" fmla="*/ 156512 w 181288"/>
                <a:gd name="connsiteY0" fmla="*/ 11331 h 105751"/>
                <a:gd name="connsiteX1" fmla="*/ 179476 w 181288"/>
                <a:gd name="connsiteY1" fmla="*/ 24625 h 105751"/>
                <a:gd name="connsiteX2" fmla="*/ 34294 w 181288"/>
                <a:gd name="connsiteY2" fmla="*/ 108320 h 105751"/>
                <a:gd name="connsiteX3" fmla="*/ 11331 w 181288"/>
                <a:gd name="connsiteY3" fmla="*/ 95025 h 105751"/>
                <a:gd name="connsiteX4" fmla="*/ 156512 w 181288"/>
                <a:gd name="connsiteY4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88" h="105751">
                  <a:moveTo>
                    <a:pt x="156512" y="11331"/>
                  </a:moveTo>
                  <a:lnTo>
                    <a:pt x="179476" y="24625"/>
                  </a:lnTo>
                  <a:lnTo>
                    <a:pt x="34294" y="108320"/>
                  </a:lnTo>
                  <a:lnTo>
                    <a:pt x="11331" y="95025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1235169" y="3932021"/>
              <a:ext cx="196396" cy="120859"/>
            </a:xfrm>
            <a:custGeom>
              <a:avLst/>
              <a:gdLst>
                <a:gd name="connsiteX0" fmla="*/ 11357 w 196395"/>
                <a:gd name="connsiteY0" fmla="*/ 86888 h 120858"/>
                <a:gd name="connsiteX1" fmla="*/ 29033 w 196395"/>
                <a:gd name="connsiteY1" fmla="*/ 66644 h 120858"/>
                <a:gd name="connsiteX2" fmla="*/ 106987 w 196395"/>
                <a:gd name="connsiteY2" fmla="*/ 21624 h 120858"/>
                <a:gd name="connsiteX3" fmla="*/ 142036 w 196395"/>
                <a:gd name="connsiteY3" fmla="*/ 11351 h 120858"/>
                <a:gd name="connsiteX4" fmla="*/ 176481 w 196395"/>
                <a:gd name="connsiteY4" fmla="*/ 20416 h 120858"/>
                <a:gd name="connsiteX5" fmla="*/ 192344 w 196395"/>
                <a:gd name="connsiteY5" fmla="*/ 40357 h 120858"/>
                <a:gd name="connsiteX6" fmla="*/ 174668 w 196395"/>
                <a:gd name="connsiteY6" fmla="*/ 60601 h 120858"/>
                <a:gd name="connsiteX7" fmla="*/ 159259 w 196395"/>
                <a:gd name="connsiteY7" fmla="*/ 69515 h 120858"/>
                <a:gd name="connsiteX8" fmla="*/ 137504 w 196395"/>
                <a:gd name="connsiteY8" fmla="*/ 56975 h 120858"/>
                <a:gd name="connsiteX9" fmla="*/ 154273 w 196395"/>
                <a:gd name="connsiteY9" fmla="*/ 47307 h 120858"/>
                <a:gd name="connsiteX10" fmla="*/ 156237 w 196395"/>
                <a:gd name="connsiteY10" fmla="*/ 32955 h 120858"/>
                <a:gd name="connsiteX11" fmla="*/ 131310 w 196395"/>
                <a:gd name="connsiteY11" fmla="*/ 34163 h 120858"/>
                <a:gd name="connsiteX12" fmla="*/ 50183 w 196395"/>
                <a:gd name="connsiteY12" fmla="*/ 80996 h 120858"/>
                <a:gd name="connsiteX13" fmla="*/ 48371 w 196395"/>
                <a:gd name="connsiteY13" fmla="*/ 95348 h 120858"/>
                <a:gd name="connsiteX14" fmla="*/ 73147 w 196395"/>
                <a:gd name="connsiteY14" fmla="*/ 94291 h 120858"/>
                <a:gd name="connsiteX15" fmla="*/ 95354 w 196395"/>
                <a:gd name="connsiteY15" fmla="*/ 81449 h 120858"/>
                <a:gd name="connsiteX16" fmla="*/ 117109 w 196395"/>
                <a:gd name="connsiteY16" fmla="*/ 93988 h 120858"/>
                <a:gd name="connsiteX17" fmla="*/ 96563 w 196395"/>
                <a:gd name="connsiteY17" fmla="*/ 105772 h 120858"/>
                <a:gd name="connsiteX18" fmla="*/ 61514 w 196395"/>
                <a:gd name="connsiteY18" fmla="*/ 116045 h 120858"/>
                <a:gd name="connsiteX19" fmla="*/ 27069 w 196395"/>
                <a:gd name="connsiteY19" fmla="*/ 106981 h 120858"/>
                <a:gd name="connsiteX20" fmla="*/ 11357 w 196395"/>
                <a:gd name="connsiteY20" fmla="*/ 86888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395" h="120858">
                  <a:moveTo>
                    <a:pt x="11357" y="86888"/>
                  </a:moveTo>
                  <a:cubicBezTo>
                    <a:pt x="11811" y="79939"/>
                    <a:pt x="17703" y="73291"/>
                    <a:pt x="29033" y="66644"/>
                  </a:cubicBezTo>
                  <a:lnTo>
                    <a:pt x="106987" y="21624"/>
                  </a:lnTo>
                  <a:cubicBezTo>
                    <a:pt x="118318" y="15128"/>
                    <a:pt x="129950" y="11653"/>
                    <a:pt x="142036" y="11351"/>
                  </a:cubicBezTo>
                  <a:cubicBezTo>
                    <a:pt x="153971" y="11049"/>
                    <a:pt x="165453" y="14070"/>
                    <a:pt x="176481" y="20416"/>
                  </a:cubicBezTo>
                  <a:cubicBezTo>
                    <a:pt x="187509" y="26761"/>
                    <a:pt x="192797" y="33408"/>
                    <a:pt x="192344" y="40357"/>
                  </a:cubicBezTo>
                  <a:cubicBezTo>
                    <a:pt x="191891" y="47307"/>
                    <a:pt x="185999" y="53954"/>
                    <a:pt x="174668" y="60601"/>
                  </a:cubicBezTo>
                  <a:lnTo>
                    <a:pt x="159259" y="69515"/>
                  </a:lnTo>
                  <a:lnTo>
                    <a:pt x="137504" y="56975"/>
                  </a:lnTo>
                  <a:lnTo>
                    <a:pt x="154273" y="47307"/>
                  </a:lnTo>
                  <a:cubicBezTo>
                    <a:pt x="163187" y="42170"/>
                    <a:pt x="163942" y="37336"/>
                    <a:pt x="156237" y="32955"/>
                  </a:cubicBezTo>
                  <a:cubicBezTo>
                    <a:pt x="148532" y="28574"/>
                    <a:pt x="140223" y="28876"/>
                    <a:pt x="131310" y="34163"/>
                  </a:cubicBezTo>
                  <a:lnTo>
                    <a:pt x="50183" y="80996"/>
                  </a:lnTo>
                  <a:cubicBezTo>
                    <a:pt x="41270" y="86133"/>
                    <a:pt x="40666" y="90816"/>
                    <a:pt x="48371" y="95348"/>
                  </a:cubicBezTo>
                  <a:cubicBezTo>
                    <a:pt x="56075" y="99729"/>
                    <a:pt x="64233" y="99427"/>
                    <a:pt x="73147" y="94291"/>
                  </a:cubicBezTo>
                  <a:lnTo>
                    <a:pt x="95354" y="81449"/>
                  </a:lnTo>
                  <a:lnTo>
                    <a:pt x="117109" y="93988"/>
                  </a:lnTo>
                  <a:lnTo>
                    <a:pt x="96563" y="105772"/>
                  </a:lnTo>
                  <a:cubicBezTo>
                    <a:pt x="85233" y="112268"/>
                    <a:pt x="73600" y="115743"/>
                    <a:pt x="61514" y="116045"/>
                  </a:cubicBezTo>
                  <a:cubicBezTo>
                    <a:pt x="49579" y="116347"/>
                    <a:pt x="37946" y="113326"/>
                    <a:pt x="27069" y="106981"/>
                  </a:cubicBezTo>
                  <a:cubicBezTo>
                    <a:pt x="16192" y="100334"/>
                    <a:pt x="10904" y="93686"/>
                    <a:pt x="11357" y="86888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1294568" y="3980083"/>
              <a:ext cx="211503" cy="135966"/>
            </a:xfrm>
            <a:custGeom>
              <a:avLst/>
              <a:gdLst>
                <a:gd name="connsiteX0" fmla="*/ 180382 w 211503"/>
                <a:gd name="connsiteY0" fmla="*/ 11331 h 135966"/>
                <a:gd name="connsiteX1" fmla="*/ 211503 w 211503"/>
                <a:gd name="connsiteY1" fmla="*/ 29308 h 135966"/>
                <a:gd name="connsiteX2" fmla="*/ 90191 w 211503"/>
                <a:gd name="connsiteY2" fmla="*/ 126902 h 135966"/>
                <a:gd name="connsiteX3" fmla="*/ 67228 w 211503"/>
                <a:gd name="connsiteY3" fmla="*/ 113608 h 135966"/>
                <a:gd name="connsiteX4" fmla="*/ 91853 w 211503"/>
                <a:gd name="connsiteY4" fmla="*/ 94572 h 135966"/>
                <a:gd name="connsiteX5" fmla="*/ 91400 w 211503"/>
                <a:gd name="connsiteY5" fmla="*/ 94875 h 135966"/>
                <a:gd name="connsiteX6" fmla="*/ 65264 w 211503"/>
                <a:gd name="connsiteY6" fmla="*/ 79767 h 135966"/>
                <a:gd name="connsiteX7" fmla="*/ 32632 w 211503"/>
                <a:gd name="connsiteY7" fmla="*/ 93817 h 135966"/>
                <a:gd name="connsiteX8" fmla="*/ 11331 w 211503"/>
                <a:gd name="connsiteY8" fmla="*/ 81580 h 135966"/>
                <a:gd name="connsiteX9" fmla="*/ 180382 w 211503"/>
                <a:gd name="connsiteY9" fmla="*/ 11331 h 135966"/>
                <a:gd name="connsiteX10" fmla="*/ 108320 w 211503"/>
                <a:gd name="connsiteY10" fmla="*/ 81882 h 135966"/>
                <a:gd name="connsiteX11" fmla="*/ 169807 w 211503"/>
                <a:gd name="connsiteY11" fmla="*/ 34596 h 135966"/>
                <a:gd name="connsiteX12" fmla="*/ 169354 w 211503"/>
                <a:gd name="connsiteY12" fmla="*/ 34294 h 135966"/>
                <a:gd name="connsiteX13" fmla="*/ 87623 w 211503"/>
                <a:gd name="connsiteY13" fmla="*/ 69947 h 135966"/>
                <a:gd name="connsiteX14" fmla="*/ 108320 w 211503"/>
                <a:gd name="connsiteY14" fmla="*/ 81882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1503" h="135966">
                  <a:moveTo>
                    <a:pt x="180382" y="11331"/>
                  </a:moveTo>
                  <a:lnTo>
                    <a:pt x="211503" y="29308"/>
                  </a:lnTo>
                  <a:lnTo>
                    <a:pt x="90191" y="126902"/>
                  </a:lnTo>
                  <a:lnTo>
                    <a:pt x="67228" y="113608"/>
                  </a:lnTo>
                  <a:lnTo>
                    <a:pt x="91853" y="94572"/>
                  </a:lnTo>
                  <a:lnTo>
                    <a:pt x="91400" y="94875"/>
                  </a:lnTo>
                  <a:lnTo>
                    <a:pt x="65264" y="79767"/>
                  </a:lnTo>
                  <a:lnTo>
                    <a:pt x="32632" y="93817"/>
                  </a:lnTo>
                  <a:lnTo>
                    <a:pt x="11331" y="81580"/>
                  </a:lnTo>
                  <a:lnTo>
                    <a:pt x="180382" y="11331"/>
                  </a:lnTo>
                  <a:close/>
                  <a:moveTo>
                    <a:pt x="108320" y="81882"/>
                  </a:moveTo>
                  <a:lnTo>
                    <a:pt x="169807" y="34596"/>
                  </a:lnTo>
                  <a:lnTo>
                    <a:pt x="169354" y="34294"/>
                  </a:lnTo>
                  <a:lnTo>
                    <a:pt x="87623" y="69947"/>
                  </a:lnTo>
                  <a:lnTo>
                    <a:pt x="108320" y="81882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1392615" y="4009090"/>
              <a:ext cx="211503" cy="120859"/>
            </a:xfrm>
            <a:custGeom>
              <a:avLst/>
              <a:gdLst>
                <a:gd name="connsiteX0" fmla="*/ 135815 w 211503"/>
                <a:gd name="connsiteY0" fmla="*/ 37164 h 120858"/>
                <a:gd name="connsiteX1" fmla="*/ 111795 w 211503"/>
                <a:gd name="connsiteY1" fmla="*/ 23265 h 120858"/>
                <a:gd name="connsiteX2" fmla="*/ 132492 w 211503"/>
                <a:gd name="connsiteY2" fmla="*/ 11331 h 120858"/>
                <a:gd name="connsiteX3" fmla="*/ 203496 w 211503"/>
                <a:gd name="connsiteY3" fmla="*/ 52271 h 120858"/>
                <a:gd name="connsiteX4" fmla="*/ 182799 w 211503"/>
                <a:gd name="connsiteY4" fmla="*/ 64206 h 120858"/>
                <a:gd name="connsiteX5" fmla="*/ 158778 w 211503"/>
                <a:gd name="connsiteY5" fmla="*/ 50307 h 120858"/>
                <a:gd name="connsiteX6" fmla="*/ 34294 w 211503"/>
                <a:gd name="connsiteY6" fmla="*/ 122219 h 120858"/>
                <a:gd name="connsiteX7" fmla="*/ 11331 w 211503"/>
                <a:gd name="connsiteY7" fmla="*/ 108924 h 120858"/>
                <a:gd name="connsiteX8" fmla="*/ 135815 w 211503"/>
                <a:gd name="connsiteY8" fmla="*/ 37164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03" h="120858">
                  <a:moveTo>
                    <a:pt x="135815" y="37164"/>
                  </a:moveTo>
                  <a:lnTo>
                    <a:pt x="111795" y="23265"/>
                  </a:lnTo>
                  <a:lnTo>
                    <a:pt x="132492" y="11331"/>
                  </a:lnTo>
                  <a:lnTo>
                    <a:pt x="203496" y="52271"/>
                  </a:lnTo>
                  <a:lnTo>
                    <a:pt x="182799" y="64206"/>
                  </a:lnTo>
                  <a:lnTo>
                    <a:pt x="158778" y="50307"/>
                  </a:lnTo>
                  <a:lnTo>
                    <a:pt x="34294" y="122219"/>
                  </a:lnTo>
                  <a:lnTo>
                    <a:pt x="11331" y="108924"/>
                  </a:lnTo>
                  <a:lnTo>
                    <a:pt x="135815" y="37164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/>
            <p:cNvSpPr/>
            <p:nvPr/>
          </p:nvSpPr>
          <p:spPr>
            <a:xfrm>
              <a:off x="1450930" y="4056527"/>
              <a:ext cx="226611" cy="135966"/>
            </a:xfrm>
            <a:custGeom>
              <a:avLst/>
              <a:gdLst>
                <a:gd name="connsiteX0" fmla="*/ 156361 w 226610"/>
                <a:gd name="connsiteY0" fmla="*/ 11331 h 135966"/>
                <a:gd name="connsiteX1" fmla="*/ 218906 w 226610"/>
                <a:gd name="connsiteY1" fmla="*/ 47437 h 135966"/>
                <a:gd name="connsiteX2" fmla="*/ 198209 w 226610"/>
                <a:gd name="connsiteY2" fmla="*/ 59372 h 135966"/>
                <a:gd name="connsiteX3" fmla="*/ 158627 w 226610"/>
                <a:gd name="connsiteY3" fmla="*/ 36409 h 135966"/>
                <a:gd name="connsiteX4" fmla="*/ 120255 w 226610"/>
                <a:gd name="connsiteY4" fmla="*/ 58616 h 135966"/>
                <a:gd name="connsiteX5" fmla="*/ 151829 w 226610"/>
                <a:gd name="connsiteY5" fmla="*/ 76745 h 135966"/>
                <a:gd name="connsiteX6" fmla="*/ 131132 w 226610"/>
                <a:gd name="connsiteY6" fmla="*/ 88680 h 135966"/>
                <a:gd name="connsiteX7" fmla="*/ 99558 w 226610"/>
                <a:gd name="connsiteY7" fmla="*/ 70551 h 135966"/>
                <a:gd name="connsiteX8" fmla="*/ 54991 w 226610"/>
                <a:gd name="connsiteY8" fmla="*/ 96234 h 135966"/>
                <a:gd name="connsiteX9" fmla="*/ 94572 w 226610"/>
                <a:gd name="connsiteY9" fmla="*/ 119197 h 135966"/>
                <a:gd name="connsiteX10" fmla="*/ 73875 w 226610"/>
                <a:gd name="connsiteY10" fmla="*/ 131132 h 135966"/>
                <a:gd name="connsiteX11" fmla="*/ 11331 w 226610"/>
                <a:gd name="connsiteY11" fmla="*/ 95025 h 135966"/>
                <a:gd name="connsiteX12" fmla="*/ 156361 w 226610"/>
                <a:gd name="connsiteY12" fmla="*/ 11331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610" h="135966">
                  <a:moveTo>
                    <a:pt x="156361" y="11331"/>
                  </a:moveTo>
                  <a:lnTo>
                    <a:pt x="218906" y="47437"/>
                  </a:lnTo>
                  <a:lnTo>
                    <a:pt x="198209" y="59372"/>
                  </a:lnTo>
                  <a:lnTo>
                    <a:pt x="158627" y="36409"/>
                  </a:lnTo>
                  <a:lnTo>
                    <a:pt x="120255" y="58616"/>
                  </a:lnTo>
                  <a:lnTo>
                    <a:pt x="151829" y="76745"/>
                  </a:lnTo>
                  <a:lnTo>
                    <a:pt x="131132" y="88680"/>
                  </a:lnTo>
                  <a:lnTo>
                    <a:pt x="99558" y="70551"/>
                  </a:lnTo>
                  <a:lnTo>
                    <a:pt x="54991" y="96234"/>
                  </a:lnTo>
                  <a:lnTo>
                    <a:pt x="94572" y="119197"/>
                  </a:lnTo>
                  <a:lnTo>
                    <a:pt x="73875" y="131132"/>
                  </a:lnTo>
                  <a:lnTo>
                    <a:pt x="11331" y="95025"/>
                  </a:lnTo>
                  <a:lnTo>
                    <a:pt x="15636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178755" y="3323819"/>
              <a:ext cx="453221" cy="498543"/>
            </a:xfrm>
            <a:custGeom>
              <a:avLst/>
              <a:gdLst>
                <a:gd name="connsiteX0" fmla="*/ 18867 w 453221"/>
                <a:gd name="connsiteY0" fmla="*/ 493256 h 498543"/>
                <a:gd name="connsiteX1" fmla="*/ 12371 w 453221"/>
                <a:gd name="connsiteY1" fmla="*/ 489479 h 498543"/>
                <a:gd name="connsiteX2" fmla="*/ 15091 w 453221"/>
                <a:gd name="connsiteY2" fmla="*/ 479206 h 498543"/>
                <a:gd name="connsiteX3" fmla="*/ 41075 w 453221"/>
                <a:gd name="connsiteY3" fmla="*/ 463947 h 498543"/>
                <a:gd name="connsiteX4" fmla="*/ 51348 w 453221"/>
                <a:gd name="connsiteY4" fmla="*/ 466667 h 498543"/>
                <a:gd name="connsiteX5" fmla="*/ 48629 w 453221"/>
                <a:gd name="connsiteY5" fmla="*/ 476940 h 498543"/>
                <a:gd name="connsiteX6" fmla="*/ 22644 w 453221"/>
                <a:gd name="connsiteY6" fmla="*/ 492198 h 498543"/>
                <a:gd name="connsiteX7" fmla="*/ 18867 w 453221"/>
                <a:gd name="connsiteY7" fmla="*/ 493256 h 498543"/>
                <a:gd name="connsiteX8" fmla="*/ 83980 w 453221"/>
                <a:gd name="connsiteY8" fmla="*/ 455034 h 498543"/>
                <a:gd name="connsiteX9" fmla="*/ 77484 w 453221"/>
                <a:gd name="connsiteY9" fmla="*/ 451257 h 498543"/>
                <a:gd name="connsiteX10" fmla="*/ 80203 w 453221"/>
                <a:gd name="connsiteY10" fmla="*/ 440984 h 498543"/>
                <a:gd name="connsiteX11" fmla="*/ 106188 w 453221"/>
                <a:gd name="connsiteY11" fmla="*/ 425726 h 498543"/>
                <a:gd name="connsiteX12" fmla="*/ 116461 w 453221"/>
                <a:gd name="connsiteY12" fmla="*/ 428445 h 498543"/>
                <a:gd name="connsiteX13" fmla="*/ 113742 w 453221"/>
                <a:gd name="connsiteY13" fmla="*/ 438718 h 498543"/>
                <a:gd name="connsiteX14" fmla="*/ 87757 w 453221"/>
                <a:gd name="connsiteY14" fmla="*/ 453976 h 498543"/>
                <a:gd name="connsiteX15" fmla="*/ 83980 w 453221"/>
                <a:gd name="connsiteY15" fmla="*/ 455034 h 498543"/>
                <a:gd name="connsiteX16" fmla="*/ 149093 w 453221"/>
                <a:gd name="connsiteY16" fmla="*/ 416661 h 498543"/>
                <a:gd name="connsiteX17" fmla="*/ 142597 w 453221"/>
                <a:gd name="connsiteY17" fmla="*/ 412885 h 498543"/>
                <a:gd name="connsiteX18" fmla="*/ 145316 w 453221"/>
                <a:gd name="connsiteY18" fmla="*/ 402611 h 498543"/>
                <a:gd name="connsiteX19" fmla="*/ 171301 w 453221"/>
                <a:gd name="connsiteY19" fmla="*/ 387353 h 498543"/>
                <a:gd name="connsiteX20" fmla="*/ 181574 w 453221"/>
                <a:gd name="connsiteY20" fmla="*/ 390072 h 498543"/>
                <a:gd name="connsiteX21" fmla="*/ 178854 w 453221"/>
                <a:gd name="connsiteY21" fmla="*/ 400345 h 498543"/>
                <a:gd name="connsiteX22" fmla="*/ 152870 w 453221"/>
                <a:gd name="connsiteY22" fmla="*/ 415604 h 498543"/>
                <a:gd name="connsiteX23" fmla="*/ 149093 w 453221"/>
                <a:gd name="connsiteY23" fmla="*/ 416661 h 498543"/>
                <a:gd name="connsiteX24" fmla="*/ 214206 w 453221"/>
                <a:gd name="connsiteY24" fmla="*/ 378439 h 498543"/>
                <a:gd name="connsiteX25" fmla="*/ 207710 w 453221"/>
                <a:gd name="connsiteY25" fmla="*/ 374663 h 498543"/>
                <a:gd name="connsiteX26" fmla="*/ 210429 w 453221"/>
                <a:gd name="connsiteY26" fmla="*/ 364390 h 498543"/>
                <a:gd name="connsiteX27" fmla="*/ 236414 w 453221"/>
                <a:gd name="connsiteY27" fmla="*/ 349131 h 498543"/>
                <a:gd name="connsiteX28" fmla="*/ 246687 w 453221"/>
                <a:gd name="connsiteY28" fmla="*/ 351851 h 498543"/>
                <a:gd name="connsiteX29" fmla="*/ 243967 w 453221"/>
                <a:gd name="connsiteY29" fmla="*/ 362124 h 498543"/>
                <a:gd name="connsiteX30" fmla="*/ 217983 w 453221"/>
                <a:gd name="connsiteY30" fmla="*/ 377382 h 498543"/>
                <a:gd name="connsiteX31" fmla="*/ 214206 w 453221"/>
                <a:gd name="connsiteY31" fmla="*/ 378439 h 498543"/>
                <a:gd name="connsiteX32" fmla="*/ 279319 w 453221"/>
                <a:gd name="connsiteY32" fmla="*/ 340067 h 498543"/>
                <a:gd name="connsiteX33" fmla="*/ 272822 w 453221"/>
                <a:gd name="connsiteY33" fmla="*/ 336290 h 498543"/>
                <a:gd name="connsiteX34" fmla="*/ 275542 w 453221"/>
                <a:gd name="connsiteY34" fmla="*/ 326017 h 498543"/>
                <a:gd name="connsiteX35" fmla="*/ 301526 w 453221"/>
                <a:gd name="connsiteY35" fmla="*/ 310759 h 498543"/>
                <a:gd name="connsiteX36" fmla="*/ 311799 w 453221"/>
                <a:gd name="connsiteY36" fmla="*/ 313478 h 498543"/>
                <a:gd name="connsiteX37" fmla="*/ 309080 w 453221"/>
                <a:gd name="connsiteY37" fmla="*/ 323751 h 498543"/>
                <a:gd name="connsiteX38" fmla="*/ 283095 w 453221"/>
                <a:gd name="connsiteY38" fmla="*/ 339009 h 498543"/>
                <a:gd name="connsiteX39" fmla="*/ 279319 w 453221"/>
                <a:gd name="connsiteY39" fmla="*/ 340067 h 498543"/>
                <a:gd name="connsiteX40" fmla="*/ 344431 w 453221"/>
                <a:gd name="connsiteY40" fmla="*/ 301845 h 498543"/>
                <a:gd name="connsiteX41" fmla="*/ 337935 w 453221"/>
                <a:gd name="connsiteY41" fmla="*/ 298068 h 498543"/>
                <a:gd name="connsiteX42" fmla="*/ 340654 w 453221"/>
                <a:gd name="connsiteY42" fmla="*/ 287795 h 498543"/>
                <a:gd name="connsiteX43" fmla="*/ 366639 w 453221"/>
                <a:gd name="connsiteY43" fmla="*/ 272537 h 498543"/>
                <a:gd name="connsiteX44" fmla="*/ 376912 w 453221"/>
                <a:gd name="connsiteY44" fmla="*/ 275256 h 498543"/>
                <a:gd name="connsiteX45" fmla="*/ 374193 w 453221"/>
                <a:gd name="connsiteY45" fmla="*/ 285529 h 498543"/>
                <a:gd name="connsiteX46" fmla="*/ 348208 w 453221"/>
                <a:gd name="connsiteY46" fmla="*/ 300788 h 498543"/>
                <a:gd name="connsiteX47" fmla="*/ 344431 w 453221"/>
                <a:gd name="connsiteY47" fmla="*/ 301845 h 498543"/>
                <a:gd name="connsiteX48" fmla="*/ 409544 w 453221"/>
                <a:gd name="connsiteY48" fmla="*/ 263472 h 498543"/>
                <a:gd name="connsiteX49" fmla="*/ 403048 w 453221"/>
                <a:gd name="connsiteY49" fmla="*/ 259696 h 498543"/>
                <a:gd name="connsiteX50" fmla="*/ 405767 w 453221"/>
                <a:gd name="connsiteY50" fmla="*/ 249423 h 498543"/>
                <a:gd name="connsiteX51" fmla="*/ 431752 w 453221"/>
                <a:gd name="connsiteY51" fmla="*/ 234164 h 498543"/>
                <a:gd name="connsiteX52" fmla="*/ 442025 w 453221"/>
                <a:gd name="connsiteY52" fmla="*/ 236883 h 498543"/>
                <a:gd name="connsiteX53" fmla="*/ 439306 w 453221"/>
                <a:gd name="connsiteY53" fmla="*/ 247157 h 498543"/>
                <a:gd name="connsiteX54" fmla="*/ 413321 w 453221"/>
                <a:gd name="connsiteY54" fmla="*/ 262415 h 498543"/>
                <a:gd name="connsiteX55" fmla="*/ 409544 w 453221"/>
                <a:gd name="connsiteY55" fmla="*/ 263472 h 498543"/>
                <a:gd name="connsiteX56" fmla="*/ 444140 w 453221"/>
                <a:gd name="connsiteY56" fmla="*/ 207726 h 498543"/>
                <a:gd name="connsiteX57" fmla="*/ 436586 w 453221"/>
                <a:gd name="connsiteY57" fmla="*/ 200173 h 498543"/>
                <a:gd name="connsiteX58" fmla="*/ 436586 w 453221"/>
                <a:gd name="connsiteY58" fmla="*/ 169958 h 498543"/>
                <a:gd name="connsiteX59" fmla="*/ 444140 w 453221"/>
                <a:gd name="connsiteY59" fmla="*/ 162404 h 498543"/>
                <a:gd name="connsiteX60" fmla="*/ 451694 w 453221"/>
                <a:gd name="connsiteY60" fmla="*/ 169958 h 498543"/>
                <a:gd name="connsiteX61" fmla="*/ 451694 w 453221"/>
                <a:gd name="connsiteY61" fmla="*/ 200173 h 498543"/>
                <a:gd name="connsiteX62" fmla="*/ 444140 w 453221"/>
                <a:gd name="connsiteY62" fmla="*/ 207726 h 498543"/>
                <a:gd name="connsiteX63" fmla="*/ 444140 w 453221"/>
                <a:gd name="connsiteY63" fmla="*/ 132190 h 498543"/>
                <a:gd name="connsiteX64" fmla="*/ 436586 w 453221"/>
                <a:gd name="connsiteY64" fmla="*/ 124636 h 498543"/>
                <a:gd name="connsiteX65" fmla="*/ 436586 w 453221"/>
                <a:gd name="connsiteY65" fmla="*/ 94421 h 498543"/>
                <a:gd name="connsiteX66" fmla="*/ 444140 w 453221"/>
                <a:gd name="connsiteY66" fmla="*/ 86867 h 498543"/>
                <a:gd name="connsiteX67" fmla="*/ 451694 w 453221"/>
                <a:gd name="connsiteY67" fmla="*/ 94421 h 498543"/>
                <a:gd name="connsiteX68" fmla="*/ 451694 w 453221"/>
                <a:gd name="connsiteY68" fmla="*/ 124636 h 498543"/>
                <a:gd name="connsiteX69" fmla="*/ 444140 w 453221"/>
                <a:gd name="connsiteY69" fmla="*/ 132190 h 498543"/>
                <a:gd name="connsiteX70" fmla="*/ 444140 w 453221"/>
                <a:gd name="connsiteY70" fmla="*/ 56653 h 498543"/>
                <a:gd name="connsiteX71" fmla="*/ 436586 w 453221"/>
                <a:gd name="connsiteY71" fmla="*/ 49099 h 498543"/>
                <a:gd name="connsiteX72" fmla="*/ 436586 w 453221"/>
                <a:gd name="connsiteY72" fmla="*/ 18884 h 498543"/>
                <a:gd name="connsiteX73" fmla="*/ 444140 w 453221"/>
                <a:gd name="connsiteY73" fmla="*/ 11331 h 498543"/>
                <a:gd name="connsiteX74" fmla="*/ 451694 w 453221"/>
                <a:gd name="connsiteY74" fmla="*/ 18884 h 498543"/>
                <a:gd name="connsiteX75" fmla="*/ 451694 w 453221"/>
                <a:gd name="connsiteY75" fmla="*/ 49099 h 498543"/>
                <a:gd name="connsiteX76" fmla="*/ 444140 w 453221"/>
                <a:gd name="connsiteY76" fmla="*/ 56653 h 49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53221" h="498543">
                  <a:moveTo>
                    <a:pt x="18867" y="493256"/>
                  </a:moveTo>
                  <a:cubicBezTo>
                    <a:pt x="16299" y="493256"/>
                    <a:pt x="13731" y="491896"/>
                    <a:pt x="12371" y="489479"/>
                  </a:cubicBezTo>
                  <a:cubicBezTo>
                    <a:pt x="10256" y="485853"/>
                    <a:pt x="11465" y="481321"/>
                    <a:pt x="15091" y="479206"/>
                  </a:cubicBezTo>
                  <a:lnTo>
                    <a:pt x="41075" y="463947"/>
                  </a:lnTo>
                  <a:cubicBezTo>
                    <a:pt x="44701" y="461832"/>
                    <a:pt x="49233" y="463041"/>
                    <a:pt x="51348" y="466667"/>
                  </a:cubicBezTo>
                  <a:cubicBezTo>
                    <a:pt x="53463" y="470292"/>
                    <a:pt x="52255" y="474825"/>
                    <a:pt x="48629" y="476940"/>
                  </a:cubicBezTo>
                  <a:lnTo>
                    <a:pt x="22644" y="492198"/>
                  </a:lnTo>
                  <a:cubicBezTo>
                    <a:pt x="21587" y="492953"/>
                    <a:pt x="20227" y="493256"/>
                    <a:pt x="18867" y="493256"/>
                  </a:cubicBezTo>
                  <a:close/>
                  <a:moveTo>
                    <a:pt x="83980" y="455034"/>
                  </a:moveTo>
                  <a:cubicBezTo>
                    <a:pt x="81412" y="455034"/>
                    <a:pt x="78844" y="453674"/>
                    <a:pt x="77484" y="451257"/>
                  </a:cubicBezTo>
                  <a:cubicBezTo>
                    <a:pt x="75369" y="447631"/>
                    <a:pt x="76578" y="443099"/>
                    <a:pt x="80203" y="440984"/>
                  </a:cubicBezTo>
                  <a:lnTo>
                    <a:pt x="106188" y="425726"/>
                  </a:lnTo>
                  <a:cubicBezTo>
                    <a:pt x="109814" y="423611"/>
                    <a:pt x="114346" y="424819"/>
                    <a:pt x="116461" y="428445"/>
                  </a:cubicBezTo>
                  <a:cubicBezTo>
                    <a:pt x="118576" y="432071"/>
                    <a:pt x="117367" y="436603"/>
                    <a:pt x="113742" y="438718"/>
                  </a:cubicBezTo>
                  <a:lnTo>
                    <a:pt x="87757" y="453976"/>
                  </a:lnTo>
                  <a:cubicBezTo>
                    <a:pt x="86700" y="454732"/>
                    <a:pt x="85340" y="455034"/>
                    <a:pt x="83980" y="455034"/>
                  </a:cubicBezTo>
                  <a:close/>
                  <a:moveTo>
                    <a:pt x="149093" y="416661"/>
                  </a:moveTo>
                  <a:cubicBezTo>
                    <a:pt x="146525" y="416661"/>
                    <a:pt x="143956" y="415302"/>
                    <a:pt x="142597" y="412885"/>
                  </a:cubicBezTo>
                  <a:cubicBezTo>
                    <a:pt x="140482" y="409259"/>
                    <a:pt x="141690" y="404726"/>
                    <a:pt x="145316" y="402611"/>
                  </a:cubicBezTo>
                  <a:lnTo>
                    <a:pt x="171301" y="387353"/>
                  </a:lnTo>
                  <a:cubicBezTo>
                    <a:pt x="174927" y="385238"/>
                    <a:pt x="179459" y="386447"/>
                    <a:pt x="181574" y="390072"/>
                  </a:cubicBezTo>
                  <a:cubicBezTo>
                    <a:pt x="183689" y="393698"/>
                    <a:pt x="182480" y="398230"/>
                    <a:pt x="178854" y="400345"/>
                  </a:cubicBezTo>
                  <a:lnTo>
                    <a:pt x="152870" y="415604"/>
                  </a:lnTo>
                  <a:cubicBezTo>
                    <a:pt x="151812" y="416359"/>
                    <a:pt x="150453" y="416661"/>
                    <a:pt x="149093" y="416661"/>
                  </a:cubicBezTo>
                  <a:close/>
                  <a:moveTo>
                    <a:pt x="214206" y="378439"/>
                  </a:moveTo>
                  <a:cubicBezTo>
                    <a:pt x="211637" y="378439"/>
                    <a:pt x="209069" y="377080"/>
                    <a:pt x="207710" y="374663"/>
                  </a:cubicBezTo>
                  <a:cubicBezTo>
                    <a:pt x="205595" y="371037"/>
                    <a:pt x="206803" y="366505"/>
                    <a:pt x="210429" y="364390"/>
                  </a:cubicBezTo>
                  <a:lnTo>
                    <a:pt x="236414" y="349131"/>
                  </a:lnTo>
                  <a:cubicBezTo>
                    <a:pt x="240039" y="347016"/>
                    <a:pt x="244572" y="348225"/>
                    <a:pt x="246687" y="351851"/>
                  </a:cubicBezTo>
                  <a:cubicBezTo>
                    <a:pt x="248802" y="355476"/>
                    <a:pt x="247593" y="360009"/>
                    <a:pt x="243967" y="362124"/>
                  </a:cubicBezTo>
                  <a:lnTo>
                    <a:pt x="217983" y="377382"/>
                  </a:lnTo>
                  <a:cubicBezTo>
                    <a:pt x="216925" y="378138"/>
                    <a:pt x="215565" y="378439"/>
                    <a:pt x="214206" y="378439"/>
                  </a:cubicBezTo>
                  <a:close/>
                  <a:moveTo>
                    <a:pt x="279319" y="340067"/>
                  </a:moveTo>
                  <a:cubicBezTo>
                    <a:pt x="276750" y="340067"/>
                    <a:pt x="274182" y="338707"/>
                    <a:pt x="272822" y="336290"/>
                  </a:cubicBezTo>
                  <a:cubicBezTo>
                    <a:pt x="270707" y="332664"/>
                    <a:pt x="271916" y="328132"/>
                    <a:pt x="275542" y="326017"/>
                  </a:cubicBezTo>
                  <a:lnTo>
                    <a:pt x="301526" y="310759"/>
                  </a:lnTo>
                  <a:cubicBezTo>
                    <a:pt x="305152" y="308644"/>
                    <a:pt x="309684" y="309852"/>
                    <a:pt x="311799" y="313478"/>
                  </a:cubicBezTo>
                  <a:cubicBezTo>
                    <a:pt x="313914" y="317104"/>
                    <a:pt x="312706" y="321636"/>
                    <a:pt x="309080" y="323751"/>
                  </a:cubicBezTo>
                  <a:lnTo>
                    <a:pt x="283095" y="339009"/>
                  </a:lnTo>
                  <a:cubicBezTo>
                    <a:pt x="281887" y="339765"/>
                    <a:pt x="280678" y="340067"/>
                    <a:pt x="279319" y="340067"/>
                  </a:cubicBezTo>
                  <a:close/>
                  <a:moveTo>
                    <a:pt x="344431" y="301845"/>
                  </a:moveTo>
                  <a:cubicBezTo>
                    <a:pt x="341863" y="301845"/>
                    <a:pt x="339295" y="300486"/>
                    <a:pt x="337935" y="298068"/>
                  </a:cubicBezTo>
                  <a:cubicBezTo>
                    <a:pt x="335820" y="294443"/>
                    <a:pt x="337029" y="289910"/>
                    <a:pt x="340654" y="287795"/>
                  </a:cubicBezTo>
                  <a:lnTo>
                    <a:pt x="366639" y="272537"/>
                  </a:lnTo>
                  <a:cubicBezTo>
                    <a:pt x="370265" y="270422"/>
                    <a:pt x="374797" y="271630"/>
                    <a:pt x="376912" y="275256"/>
                  </a:cubicBezTo>
                  <a:cubicBezTo>
                    <a:pt x="379027" y="278882"/>
                    <a:pt x="377819" y="283414"/>
                    <a:pt x="374193" y="285529"/>
                  </a:cubicBezTo>
                  <a:lnTo>
                    <a:pt x="348208" y="300788"/>
                  </a:lnTo>
                  <a:cubicBezTo>
                    <a:pt x="347000" y="301392"/>
                    <a:pt x="345791" y="301845"/>
                    <a:pt x="344431" y="301845"/>
                  </a:cubicBezTo>
                  <a:close/>
                  <a:moveTo>
                    <a:pt x="409544" y="263472"/>
                  </a:moveTo>
                  <a:cubicBezTo>
                    <a:pt x="406976" y="263472"/>
                    <a:pt x="404408" y="262113"/>
                    <a:pt x="403048" y="259696"/>
                  </a:cubicBezTo>
                  <a:cubicBezTo>
                    <a:pt x="400933" y="256070"/>
                    <a:pt x="402141" y="251538"/>
                    <a:pt x="405767" y="249423"/>
                  </a:cubicBezTo>
                  <a:lnTo>
                    <a:pt x="431752" y="234164"/>
                  </a:lnTo>
                  <a:cubicBezTo>
                    <a:pt x="435378" y="232049"/>
                    <a:pt x="439910" y="233258"/>
                    <a:pt x="442025" y="236883"/>
                  </a:cubicBezTo>
                  <a:cubicBezTo>
                    <a:pt x="444140" y="240509"/>
                    <a:pt x="442931" y="245042"/>
                    <a:pt x="439306" y="247157"/>
                  </a:cubicBezTo>
                  <a:lnTo>
                    <a:pt x="413321" y="262415"/>
                  </a:lnTo>
                  <a:cubicBezTo>
                    <a:pt x="412112" y="263170"/>
                    <a:pt x="410904" y="263472"/>
                    <a:pt x="409544" y="263472"/>
                  </a:cubicBezTo>
                  <a:close/>
                  <a:moveTo>
                    <a:pt x="444140" y="207726"/>
                  </a:moveTo>
                  <a:cubicBezTo>
                    <a:pt x="439910" y="207726"/>
                    <a:pt x="436586" y="204403"/>
                    <a:pt x="436586" y="200173"/>
                  </a:cubicBezTo>
                  <a:lnTo>
                    <a:pt x="436586" y="169958"/>
                  </a:lnTo>
                  <a:cubicBezTo>
                    <a:pt x="436586" y="165728"/>
                    <a:pt x="439910" y="162404"/>
                    <a:pt x="444140" y="162404"/>
                  </a:cubicBezTo>
                  <a:cubicBezTo>
                    <a:pt x="448370" y="162404"/>
                    <a:pt x="451694" y="165728"/>
                    <a:pt x="451694" y="169958"/>
                  </a:cubicBezTo>
                  <a:lnTo>
                    <a:pt x="451694" y="200173"/>
                  </a:lnTo>
                  <a:cubicBezTo>
                    <a:pt x="451694" y="204403"/>
                    <a:pt x="448370" y="207726"/>
                    <a:pt x="444140" y="207726"/>
                  </a:cubicBezTo>
                  <a:close/>
                  <a:moveTo>
                    <a:pt x="444140" y="132190"/>
                  </a:moveTo>
                  <a:cubicBezTo>
                    <a:pt x="439910" y="132190"/>
                    <a:pt x="436586" y="128866"/>
                    <a:pt x="436586" y="124636"/>
                  </a:cubicBezTo>
                  <a:lnTo>
                    <a:pt x="436586" y="94421"/>
                  </a:lnTo>
                  <a:cubicBezTo>
                    <a:pt x="436586" y="90191"/>
                    <a:pt x="439910" y="86867"/>
                    <a:pt x="444140" y="86867"/>
                  </a:cubicBezTo>
                  <a:cubicBezTo>
                    <a:pt x="448370" y="86867"/>
                    <a:pt x="451694" y="90191"/>
                    <a:pt x="451694" y="94421"/>
                  </a:cubicBezTo>
                  <a:lnTo>
                    <a:pt x="451694" y="124636"/>
                  </a:lnTo>
                  <a:cubicBezTo>
                    <a:pt x="451694" y="128866"/>
                    <a:pt x="448370" y="132190"/>
                    <a:pt x="444140" y="132190"/>
                  </a:cubicBezTo>
                  <a:close/>
                  <a:moveTo>
                    <a:pt x="444140" y="56653"/>
                  </a:moveTo>
                  <a:cubicBezTo>
                    <a:pt x="439910" y="56653"/>
                    <a:pt x="436586" y="53329"/>
                    <a:pt x="436586" y="49099"/>
                  </a:cubicBezTo>
                  <a:lnTo>
                    <a:pt x="436586" y="18884"/>
                  </a:lnTo>
                  <a:cubicBezTo>
                    <a:pt x="436586" y="14654"/>
                    <a:pt x="439910" y="11331"/>
                    <a:pt x="444140" y="11331"/>
                  </a:cubicBezTo>
                  <a:cubicBezTo>
                    <a:pt x="448370" y="11331"/>
                    <a:pt x="451694" y="14654"/>
                    <a:pt x="451694" y="18884"/>
                  </a:cubicBezTo>
                  <a:lnTo>
                    <a:pt x="451694" y="49099"/>
                  </a:lnTo>
                  <a:cubicBezTo>
                    <a:pt x="451694" y="53329"/>
                    <a:pt x="448370" y="56653"/>
                    <a:pt x="444140" y="56653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582105" y="3227887"/>
              <a:ext cx="75537" cy="105752"/>
            </a:xfrm>
            <a:custGeom>
              <a:avLst/>
              <a:gdLst>
                <a:gd name="connsiteX0" fmla="*/ 11331 w 75536"/>
                <a:gd name="connsiteY0" fmla="*/ 33387 h 105751"/>
                <a:gd name="connsiteX1" fmla="*/ 44416 w 75536"/>
                <a:gd name="connsiteY1" fmla="*/ 90493 h 105751"/>
                <a:gd name="connsiteX2" fmla="*/ 58768 w 75536"/>
                <a:gd name="connsiteY2" fmla="*/ 94874 h 105751"/>
                <a:gd name="connsiteX3" fmla="*/ 75537 w 75536"/>
                <a:gd name="connsiteY3" fmla="*/ 72818 h 105751"/>
                <a:gd name="connsiteX4" fmla="*/ 42452 w 75536"/>
                <a:gd name="connsiteY4" fmla="*/ 15712 h 105751"/>
                <a:gd name="connsiteX5" fmla="*/ 28100 w 75536"/>
                <a:gd name="connsiteY5" fmla="*/ 11331 h 105751"/>
                <a:gd name="connsiteX6" fmla="*/ 11331 w 75536"/>
                <a:gd name="connsiteY6" fmla="*/ 33387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536" h="105751">
                  <a:moveTo>
                    <a:pt x="11331" y="33387"/>
                  </a:moveTo>
                  <a:cubicBezTo>
                    <a:pt x="11331" y="54387"/>
                    <a:pt x="26136" y="79918"/>
                    <a:pt x="44416" y="90493"/>
                  </a:cubicBezTo>
                  <a:cubicBezTo>
                    <a:pt x="49401" y="93364"/>
                    <a:pt x="54387" y="94874"/>
                    <a:pt x="58768" y="94874"/>
                  </a:cubicBezTo>
                  <a:cubicBezTo>
                    <a:pt x="69041" y="94874"/>
                    <a:pt x="75537" y="86414"/>
                    <a:pt x="75537" y="72818"/>
                  </a:cubicBezTo>
                  <a:cubicBezTo>
                    <a:pt x="75537" y="51818"/>
                    <a:pt x="60732" y="26287"/>
                    <a:pt x="42452" y="15712"/>
                  </a:cubicBezTo>
                  <a:cubicBezTo>
                    <a:pt x="37466" y="12841"/>
                    <a:pt x="32481" y="11331"/>
                    <a:pt x="28100" y="11331"/>
                  </a:cubicBezTo>
                  <a:cubicBezTo>
                    <a:pt x="17827" y="11331"/>
                    <a:pt x="11331" y="19791"/>
                    <a:pt x="11331" y="33387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102899" y="3788673"/>
              <a:ext cx="105752" cy="75537"/>
            </a:xfrm>
            <a:custGeom>
              <a:avLst/>
              <a:gdLst>
                <a:gd name="connsiteX0" fmla="*/ 105752 w 105751"/>
                <a:gd name="connsiteY0" fmla="*/ 49099 h 75536"/>
                <a:gd name="connsiteX1" fmla="*/ 49099 w 105751"/>
                <a:gd name="connsiteY1" fmla="*/ 11331 h 75536"/>
                <a:gd name="connsiteX2" fmla="*/ 11331 w 105751"/>
                <a:gd name="connsiteY2" fmla="*/ 75537 h 7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51" h="75536">
                  <a:moveTo>
                    <a:pt x="105752" y="49099"/>
                  </a:moveTo>
                  <a:lnTo>
                    <a:pt x="49099" y="11331"/>
                  </a:lnTo>
                  <a:lnTo>
                    <a:pt x="11331" y="75537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782785" y="4562897"/>
              <a:ext cx="423006" cy="135966"/>
            </a:xfrm>
            <a:custGeom>
              <a:avLst/>
              <a:gdLst>
                <a:gd name="connsiteX0" fmla="*/ 216887 w 423006"/>
                <a:gd name="connsiteY0" fmla="*/ 137959 h 135966"/>
                <a:gd name="connsiteX1" fmla="*/ 210240 w 423006"/>
                <a:gd name="connsiteY1" fmla="*/ 134032 h 135966"/>
                <a:gd name="connsiteX2" fmla="*/ 213110 w 423006"/>
                <a:gd name="connsiteY2" fmla="*/ 123758 h 135966"/>
                <a:gd name="connsiteX3" fmla="*/ 239548 w 423006"/>
                <a:gd name="connsiteY3" fmla="*/ 109104 h 135966"/>
                <a:gd name="connsiteX4" fmla="*/ 249821 w 423006"/>
                <a:gd name="connsiteY4" fmla="*/ 111975 h 135966"/>
                <a:gd name="connsiteX5" fmla="*/ 246951 w 423006"/>
                <a:gd name="connsiteY5" fmla="*/ 122248 h 135966"/>
                <a:gd name="connsiteX6" fmla="*/ 220664 w 423006"/>
                <a:gd name="connsiteY6" fmla="*/ 136902 h 135966"/>
                <a:gd name="connsiteX7" fmla="*/ 216887 w 423006"/>
                <a:gd name="connsiteY7" fmla="*/ 137959 h 135966"/>
                <a:gd name="connsiteX8" fmla="*/ 177306 w 423006"/>
                <a:gd name="connsiteY8" fmla="*/ 134636 h 135966"/>
                <a:gd name="connsiteX9" fmla="*/ 173680 w 423006"/>
                <a:gd name="connsiteY9" fmla="*/ 133729 h 135966"/>
                <a:gd name="connsiteX10" fmla="*/ 147242 w 423006"/>
                <a:gd name="connsiteY10" fmla="*/ 119075 h 135966"/>
                <a:gd name="connsiteX11" fmla="*/ 144372 w 423006"/>
                <a:gd name="connsiteY11" fmla="*/ 108802 h 135966"/>
                <a:gd name="connsiteX12" fmla="*/ 154645 w 423006"/>
                <a:gd name="connsiteY12" fmla="*/ 105932 h 135966"/>
                <a:gd name="connsiteX13" fmla="*/ 181083 w 423006"/>
                <a:gd name="connsiteY13" fmla="*/ 120586 h 135966"/>
                <a:gd name="connsiteX14" fmla="*/ 183953 w 423006"/>
                <a:gd name="connsiteY14" fmla="*/ 130859 h 135966"/>
                <a:gd name="connsiteX15" fmla="*/ 177306 w 423006"/>
                <a:gd name="connsiteY15" fmla="*/ 134636 h 135966"/>
                <a:gd name="connsiteX16" fmla="*/ 282906 w 423006"/>
                <a:gd name="connsiteY16" fmla="*/ 101097 h 135966"/>
                <a:gd name="connsiteX17" fmla="*/ 276259 w 423006"/>
                <a:gd name="connsiteY17" fmla="*/ 97170 h 135966"/>
                <a:gd name="connsiteX18" fmla="*/ 279129 w 423006"/>
                <a:gd name="connsiteY18" fmla="*/ 86896 h 135966"/>
                <a:gd name="connsiteX19" fmla="*/ 305567 w 423006"/>
                <a:gd name="connsiteY19" fmla="*/ 72242 h 135966"/>
                <a:gd name="connsiteX20" fmla="*/ 315840 w 423006"/>
                <a:gd name="connsiteY20" fmla="*/ 75113 h 135966"/>
                <a:gd name="connsiteX21" fmla="*/ 312970 w 423006"/>
                <a:gd name="connsiteY21" fmla="*/ 85386 h 135966"/>
                <a:gd name="connsiteX22" fmla="*/ 286532 w 423006"/>
                <a:gd name="connsiteY22" fmla="*/ 100040 h 135966"/>
                <a:gd name="connsiteX23" fmla="*/ 282906 w 423006"/>
                <a:gd name="connsiteY23" fmla="*/ 101097 h 135966"/>
                <a:gd name="connsiteX24" fmla="*/ 111286 w 423006"/>
                <a:gd name="connsiteY24" fmla="*/ 97925 h 135966"/>
                <a:gd name="connsiteX25" fmla="*/ 107661 w 423006"/>
                <a:gd name="connsiteY25" fmla="*/ 97018 h 135966"/>
                <a:gd name="connsiteX26" fmla="*/ 81223 w 423006"/>
                <a:gd name="connsiteY26" fmla="*/ 82364 h 135966"/>
                <a:gd name="connsiteX27" fmla="*/ 78352 w 423006"/>
                <a:gd name="connsiteY27" fmla="*/ 72091 h 135966"/>
                <a:gd name="connsiteX28" fmla="*/ 88625 w 423006"/>
                <a:gd name="connsiteY28" fmla="*/ 69221 h 135966"/>
                <a:gd name="connsiteX29" fmla="*/ 114912 w 423006"/>
                <a:gd name="connsiteY29" fmla="*/ 83724 h 135966"/>
                <a:gd name="connsiteX30" fmla="*/ 117783 w 423006"/>
                <a:gd name="connsiteY30" fmla="*/ 93997 h 135966"/>
                <a:gd name="connsiteX31" fmla="*/ 111286 w 423006"/>
                <a:gd name="connsiteY31" fmla="*/ 97925 h 135966"/>
                <a:gd name="connsiteX32" fmla="*/ 348774 w 423006"/>
                <a:gd name="connsiteY32" fmla="*/ 64235 h 135966"/>
                <a:gd name="connsiteX33" fmla="*/ 342127 w 423006"/>
                <a:gd name="connsiteY33" fmla="*/ 60307 h 135966"/>
                <a:gd name="connsiteX34" fmla="*/ 344998 w 423006"/>
                <a:gd name="connsiteY34" fmla="*/ 50035 h 135966"/>
                <a:gd name="connsiteX35" fmla="*/ 371435 w 423006"/>
                <a:gd name="connsiteY35" fmla="*/ 35380 h 135966"/>
                <a:gd name="connsiteX36" fmla="*/ 381708 w 423006"/>
                <a:gd name="connsiteY36" fmla="*/ 38251 h 135966"/>
                <a:gd name="connsiteX37" fmla="*/ 378838 w 423006"/>
                <a:gd name="connsiteY37" fmla="*/ 48524 h 135966"/>
                <a:gd name="connsiteX38" fmla="*/ 352400 w 423006"/>
                <a:gd name="connsiteY38" fmla="*/ 63178 h 135966"/>
                <a:gd name="connsiteX39" fmla="*/ 348774 w 423006"/>
                <a:gd name="connsiteY39" fmla="*/ 64235 h 135966"/>
                <a:gd name="connsiteX40" fmla="*/ 45267 w 423006"/>
                <a:gd name="connsiteY40" fmla="*/ 61214 h 135966"/>
                <a:gd name="connsiteX41" fmla="*/ 41642 w 423006"/>
                <a:gd name="connsiteY41" fmla="*/ 60307 h 135966"/>
                <a:gd name="connsiteX42" fmla="*/ 15204 w 423006"/>
                <a:gd name="connsiteY42" fmla="*/ 45653 h 135966"/>
                <a:gd name="connsiteX43" fmla="*/ 12333 w 423006"/>
                <a:gd name="connsiteY43" fmla="*/ 35380 h 135966"/>
                <a:gd name="connsiteX44" fmla="*/ 22606 w 423006"/>
                <a:gd name="connsiteY44" fmla="*/ 32510 h 135966"/>
                <a:gd name="connsiteX45" fmla="*/ 49044 w 423006"/>
                <a:gd name="connsiteY45" fmla="*/ 47164 h 135966"/>
                <a:gd name="connsiteX46" fmla="*/ 51915 w 423006"/>
                <a:gd name="connsiteY46" fmla="*/ 57437 h 135966"/>
                <a:gd name="connsiteX47" fmla="*/ 45267 w 423006"/>
                <a:gd name="connsiteY47" fmla="*/ 61214 h 135966"/>
                <a:gd name="connsiteX48" fmla="*/ 414794 w 423006"/>
                <a:gd name="connsiteY48" fmla="*/ 27525 h 135966"/>
                <a:gd name="connsiteX49" fmla="*/ 408146 w 423006"/>
                <a:gd name="connsiteY49" fmla="*/ 23597 h 135966"/>
                <a:gd name="connsiteX50" fmla="*/ 411017 w 423006"/>
                <a:gd name="connsiteY50" fmla="*/ 13324 h 135966"/>
                <a:gd name="connsiteX51" fmla="*/ 412830 w 423006"/>
                <a:gd name="connsiteY51" fmla="*/ 12266 h 135966"/>
                <a:gd name="connsiteX52" fmla="*/ 423103 w 423006"/>
                <a:gd name="connsiteY52" fmla="*/ 15136 h 135966"/>
                <a:gd name="connsiteX53" fmla="*/ 420232 w 423006"/>
                <a:gd name="connsiteY53" fmla="*/ 25409 h 135966"/>
                <a:gd name="connsiteX54" fmla="*/ 418419 w 423006"/>
                <a:gd name="connsiteY54" fmla="*/ 26467 h 135966"/>
                <a:gd name="connsiteX55" fmla="*/ 414794 w 423006"/>
                <a:gd name="connsiteY55" fmla="*/ 27525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3006" h="135966">
                  <a:moveTo>
                    <a:pt x="216887" y="137959"/>
                  </a:moveTo>
                  <a:cubicBezTo>
                    <a:pt x="214168" y="137959"/>
                    <a:pt x="211599" y="136600"/>
                    <a:pt x="210240" y="134032"/>
                  </a:cubicBezTo>
                  <a:cubicBezTo>
                    <a:pt x="208276" y="130406"/>
                    <a:pt x="209484" y="125873"/>
                    <a:pt x="213110" y="123758"/>
                  </a:cubicBezTo>
                  <a:lnTo>
                    <a:pt x="239548" y="109104"/>
                  </a:lnTo>
                  <a:cubicBezTo>
                    <a:pt x="243174" y="107140"/>
                    <a:pt x="247857" y="108349"/>
                    <a:pt x="249821" y="111975"/>
                  </a:cubicBezTo>
                  <a:cubicBezTo>
                    <a:pt x="251785" y="115601"/>
                    <a:pt x="250576" y="120133"/>
                    <a:pt x="246951" y="122248"/>
                  </a:cubicBezTo>
                  <a:lnTo>
                    <a:pt x="220664" y="136902"/>
                  </a:lnTo>
                  <a:cubicBezTo>
                    <a:pt x="219455" y="137657"/>
                    <a:pt x="218096" y="137959"/>
                    <a:pt x="216887" y="137959"/>
                  </a:cubicBezTo>
                  <a:close/>
                  <a:moveTo>
                    <a:pt x="177306" y="134636"/>
                  </a:moveTo>
                  <a:cubicBezTo>
                    <a:pt x="176097" y="134636"/>
                    <a:pt x="174737" y="134334"/>
                    <a:pt x="173680" y="133729"/>
                  </a:cubicBezTo>
                  <a:lnTo>
                    <a:pt x="147242" y="119075"/>
                  </a:lnTo>
                  <a:cubicBezTo>
                    <a:pt x="143616" y="117111"/>
                    <a:pt x="142257" y="112428"/>
                    <a:pt x="144372" y="108802"/>
                  </a:cubicBezTo>
                  <a:cubicBezTo>
                    <a:pt x="146336" y="105176"/>
                    <a:pt x="151019" y="103817"/>
                    <a:pt x="154645" y="105932"/>
                  </a:cubicBezTo>
                  <a:lnTo>
                    <a:pt x="181083" y="120586"/>
                  </a:lnTo>
                  <a:cubicBezTo>
                    <a:pt x="184708" y="122550"/>
                    <a:pt x="186068" y="127233"/>
                    <a:pt x="183953" y="130859"/>
                  </a:cubicBezTo>
                  <a:cubicBezTo>
                    <a:pt x="182593" y="133125"/>
                    <a:pt x="180025" y="134636"/>
                    <a:pt x="177306" y="134636"/>
                  </a:cubicBezTo>
                  <a:close/>
                  <a:moveTo>
                    <a:pt x="282906" y="101097"/>
                  </a:moveTo>
                  <a:cubicBezTo>
                    <a:pt x="280338" y="101097"/>
                    <a:pt x="277770" y="99738"/>
                    <a:pt x="276259" y="97170"/>
                  </a:cubicBezTo>
                  <a:cubicBezTo>
                    <a:pt x="274295" y="93544"/>
                    <a:pt x="275504" y="89011"/>
                    <a:pt x="279129" y="86896"/>
                  </a:cubicBezTo>
                  <a:lnTo>
                    <a:pt x="305567" y="72242"/>
                  </a:lnTo>
                  <a:cubicBezTo>
                    <a:pt x="309193" y="70278"/>
                    <a:pt x="313876" y="71487"/>
                    <a:pt x="315840" y="75113"/>
                  </a:cubicBezTo>
                  <a:cubicBezTo>
                    <a:pt x="317804" y="78738"/>
                    <a:pt x="316596" y="83271"/>
                    <a:pt x="312970" y="85386"/>
                  </a:cubicBezTo>
                  <a:lnTo>
                    <a:pt x="286532" y="100040"/>
                  </a:lnTo>
                  <a:cubicBezTo>
                    <a:pt x="285323" y="100795"/>
                    <a:pt x="284115" y="101097"/>
                    <a:pt x="282906" y="101097"/>
                  </a:cubicBezTo>
                  <a:close/>
                  <a:moveTo>
                    <a:pt x="111286" y="97925"/>
                  </a:moveTo>
                  <a:cubicBezTo>
                    <a:pt x="110078" y="97925"/>
                    <a:pt x="108718" y="97623"/>
                    <a:pt x="107661" y="97018"/>
                  </a:cubicBezTo>
                  <a:lnTo>
                    <a:pt x="81223" y="82364"/>
                  </a:lnTo>
                  <a:cubicBezTo>
                    <a:pt x="77597" y="80400"/>
                    <a:pt x="76237" y="75717"/>
                    <a:pt x="78352" y="72091"/>
                  </a:cubicBezTo>
                  <a:cubicBezTo>
                    <a:pt x="80316" y="68465"/>
                    <a:pt x="85000" y="67106"/>
                    <a:pt x="88625" y="69221"/>
                  </a:cubicBezTo>
                  <a:lnTo>
                    <a:pt x="114912" y="83724"/>
                  </a:lnTo>
                  <a:cubicBezTo>
                    <a:pt x="118538" y="85688"/>
                    <a:pt x="119898" y="90371"/>
                    <a:pt x="117783" y="93997"/>
                  </a:cubicBezTo>
                  <a:cubicBezTo>
                    <a:pt x="116574" y="96565"/>
                    <a:pt x="113855" y="97925"/>
                    <a:pt x="111286" y="97925"/>
                  </a:cubicBezTo>
                  <a:close/>
                  <a:moveTo>
                    <a:pt x="348774" y="64235"/>
                  </a:moveTo>
                  <a:cubicBezTo>
                    <a:pt x="346206" y="64235"/>
                    <a:pt x="343638" y="62876"/>
                    <a:pt x="342127" y="60307"/>
                  </a:cubicBezTo>
                  <a:cubicBezTo>
                    <a:pt x="340163" y="56682"/>
                    <a:pt x="341372" y="51998"/>
                    <a:pt x="344998" y="50035"/>
                  </a:cubicBezTo>
                  <a:lnTo>
                    <a:pt x="371435" y="35380"/>
                  </a:lnTo>
                  <a:cubicBezTo>
                    <a:pt x="375061" y="33416"/>
                    <a:pt x="379593" y="34625"/>
                    <a:pt x="381708" y="38251"/>
                  </a:cubicBezTo>
                  <a:cubicBezTo>
                    <a:pt x="383672" y="41876"/>
                    <a:pt x="382464" y="46560"/>
                    <a:pt x="378838" y="48524"/>
                  </a:cubicBezTo>
                  <a:lnTo>
                    <a:pt x="352400" y="63178"/>
                  </a:lnTo>
                  <a:cubicBezTo>
                    <a:pt x="351343" y="63933"/>
                    <a:pt x="350134" y="64235"/>
                    <a:pt x="348774" y="64235"/>
                  </a:cubicBezTo>
                  <a:close/>
                  <a:moveTo>
                    <a:pt x="45267" y="61214"/>
                  </a:moveTo>
                  <a:cubicBezTo>
                    <a:pt x="44059" y="61214"/>
                    <a:pt x="42699" y="60912"/>
                    <a:pt x="41642" y="60307"/>
                  </a:cubicBezTo>
                  <a:lnTo>
                    <a:pt x="15204" y="45653"/>
                  </a:lnTo>
                  <a:cubicBezTo>
                    <a:pt x="11578" y="43689"/>
                    <a:pt x="10218" y="39006"/>
                    <a:pt x="12333" y="35380"/>
                  </a:cubicBezTo>
                  <a:cubicBezTo>
                    <a:pt x="14297" y="31755"/>
                    <a:pt x="18980" y="30395"/>
                    <a:pt x="22606" y="32510"/>
                  </a:cubicBezTo>
                  <a:lnTo>
                    <a:pt x="49044" y="47164"/>
                  </a:lnTo>
                  <a:cubicBezTo>
                    <a:pt x="52670" y="49128"/>
                    <a:pt x="54030" y="53811"/>
                    <a:pt x="51915" y="57437"/>
                  </a:cubicBezTo>
                  <a:cubicBezTo>
                    <a:pt x="50404" y="59854"/>
                    <a:pt x="47836" y="61214"/>
                    <a:pt x="45267" y="61214"/>
                  </a:cubicBezTo>
                  <a:close/>
                  <a:moveTo>
                    <a:pt x="414794" y="27525"/>
                  </a:moveTo>
                  <a:cubicBezTo>
                    <a:pt x="412225" y="27525"/>
                    <a:pt x="409657" y="26165"/>
                    <a:pt x="408146" y="23597"/>
                  </a:cubicBezTo>
                  <a:cubicBezTo>
                    <a:pt x="406182" y="19971"/>
                    <a:pt x="407391" y="15288"/>
                    <a:pt x="411017" y="13324"/>
                  </a:cubicBezTo>
                  <a:lnTo>
                    <a:pt x="412830" y="12266"/>
                  </a:lnTo>
                  <a:cubicBezTo>
                    <a:pt x="416455" y="10302"/>
                    <a:pt x="421139" y="11511"/>
                    <a:pt x="423103" y="15136"/>
                  </a:cubicBezTo>
                  <a:cubicBezTo>
                    <a:pt x="425067" y="18762"/>
                    <a:pt x="423858" y="23445"/>
                    <a:pt x="420232" y="25409"/>
                  </a:cubicBezTo>
                  <a:lnTo>
                    <a:pt x="418419" y="26467"/>
                  </a:lnTo>
                  <a:cubicBezTo>
                    <a:pt x="417362" y="27222"/>
                    <a:pt x="416002" y="27525"/>
                    <a:pt x="414794" y="27525"/>
                  </a:cubicBezTo>
                  <a:close/>
                </a:path>
              </a:pathLst>
            </a:custGeom>
            <a:solidFill>
              <a:srgbClr val="EB46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6" name="组合 525"/>
          <p:cNvGrpSpPr/>
          <p:nvPr/>
        </p:nvGrpSpPr>
        <p:grpSpPr>
          <a:xfrm>
            <a:off x="10649288" y="3428432"/>
            <a:ext cx="877917" cy="628122"/>
            <a:chOff x="-2974839" y="2815041"/>
            <a:chExt cx="1641265" cy="1247567"/>
          </a:xfrm>
        </p:grpSpPr>
        <p:sp>
          <p:nvSpPr>
            <p:cNvPr id="527" name="任意多边形: 形状 526"/>
            <p:cNvSpPr/>
            <p:nvPr/>
          </p:nvSpPr>
          <p:spPr>
            <a:xfrm>
              <a:off x="-2130639" y="3429609"/>
              <a:ext cx="75537" cy="453221"/>
            </a:xfrm>
            <a:custGeom>
              <a:avLst/>
              <a:gdLst>
                <a:gd name="connsiteX0" fmla="*/ 11331 w 75536"/>
                <a:gd name="connsiteY0" fmla="*/ 48193 h 453221"/>
                <a:gd name="connsiteX1" fmla="*/ 11331 w 75536"/>
                <a:gd name="connsiteY1" fmla="*/ 453825 h 453221"/>
                <a:gd name="connsiteX2" fmla="*/ 72515 w 75536"/>
                <a:gd name="connsiteY2" fmla="*/ 420136 h 453221"/>
                <a:gd name="connsiteX3" fmla="*/ 72515 w 75536"/>
                <a:gd name="connsiteY3" fmla="*/ 11331 h 45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36" h="453221">
                  <a:moveTo>
                    <a:pt x="11331" y="48193"/>
                  </a:moveTo>
                  <a:lnTo>
                    <a:pt x="11331" y="453825"/>
                  </a:lnTo>
                  <a:lnTo>
                    <a:pt x="72515" y="420136"/>
                  </a:lnTo>
                  <a:lnTo>
                    <a:pt x="72515" y="11331"/>
                  </a:lnTo>
                  <a:close/>
                </a:path>
              </a:pathLst>
            </a:custGeom>
            <a:solidFill>
              <a:srgbClr val="0BA1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-2974839" y="2968683"/>
              <a:ext cx="861120" cy="921550"/>
            </a:xfrm>
            <a:custGeom>
              <a:avLst/>
              <a:gdLst>
                <a:gd name="connsiteX0" fmla="*/ 855984 w 861120"/>
                <a:gd name="connsiteY0" fmla="*/ 509119 h 921549"/>
                <a:gd name="connsiteX1" fmla="*/ 855984 w 861120"/>
                <a:gd name="connsiteY1" fmla="*/ 914751 h 921549"/>
                <a:gd name="connsiteX2" fmla="*/ 11331 w 861120"/>
                <a:gd name="connsiteY2" fmla="*/ 420136 h 921549"/>
                <a:gd name="connsiteX3" fmla="*/ 11331 w 861120"/>
                <a:gd name="connsiteY3" fmla="*/ 11331 h 92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20" h="921549">
                  <a:moveTo>
                    <a:pt x="855984" y="509119"/>
                  </a:moveTo>
                  <a:lnTo>
                    <a:pt x="855984" y="914751"/>
                  </a:lnTo>
                  <a:lnTo>
                    <a:pt x="11331" y="420136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-2974839" y="2932878"/>
              <a:ext cx="921550" cy="543865"/>
            </a:xfrm>
            <a:custGeom>
              <a:avLst/>
              <a:gdLst>
                <a:gd name="connsiteX0" fmla="*/ 11331 w 921549"/>
                <a:gd name="connsiteY0" fmla="*/ 47135 h 543865"/>
                <a:gd name="connsiteX1" fmla="*/ 855984 w 921549"/>
                <a:gd name="connsiteY1" fmla="*/ 544923 h 543865"/>
                <a:gd name="connsiteX2" fmla="*/ 916715 w 921549"/>
                <a:gd name="connsiteY2" fmla="*/ 508061 h 543865"/>
                <a:gd name="connsiteX3" fmla="*/ 71307 w 921549"/>
                <a:gd name="connsiteY3" fmla="*/ 11331 h 54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49" h="543865">
                  <a:moveTo>
                    <a:pt x="11331" y="47135"/>
                  </a:moveTo>
                  <a:lnTo>
                    <a:pt x="855984" y="544923"/>
                  </a:lnTo>
                  <a:lnTo>
                    <a:pt x="916715" y="508061"/>
                  </a:lnTo>
                  <a:lnTo>
                    <a:pt x="71307" y="11331"/>
                  </a:lnTo>
                  <a:close/>
                </a:path>
              </a:pathLst>
            </a:custGeom>
            <a:solidFill>
              <a:srgbClr val="3ECF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-2974839" y="2968683"/>
              <a:ext cx="921550" cy="513651"/>
            </a:xfrm>
            <a:custGeom>
              <a:avLst/>
              <a:gdLst>
                <a:gd name="connsiteX0" fmla="*/ 11331 w 921549"/>
                <a:gd name="connsiteY0" fmla="*/ 11331 h 513650"/>
                <a:gd name="connsiteX1" fmla="*/ 855984 w 921549"/>
                <a:gd name="connsiteY1" fmla="*/ 509119 h 513650"/>
                <a:gd name="connsiteX2" fmla="*/ 916715 w 921549"/>
                <a:gd name="connsiteY2" fmla="*/ 472257 h 513650"/>
                <a:gd name="connsiteX3" fmla="*/ 852962 w 921549"/>
                <a:gd name="connsiteY3" fmla="*/ 489630 h 51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49" h="513650">
                  <a:moveTo>
                    <a:pt x="11331" y="11331"/>
                  </a:moveTo>
                  <a:lnTo>
                    <a:pt x="855984" y="509119"/>
                  </a:lnTo>
                  <a:lnTo>
                    <a:pt x="916715" y="472257"/>
                  </a:lnTo>
                  <a:lnTo>
                    <a:pt x="852962" y="48963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-1409111" y="3393804"/>
              <a:ext cx="75537" cy="664724"/>
            </a:xfrm>
            <a:custGeom>
              <a:avLst/>
              <a:gdLst>
                <a:gd name="connsiteX0" fmla="*/ 11331 w 75536"/>
                <a:gd name="connsiteY0" fmla="*/ 52121 h 664724"/>
                <a:gd name="connsiteX1" fmla="*/ 11331 w 75536"/>
                <a:gd name="connsiteY1" fmla="*/ 659739 h 664724"/>
                <a:gd name="connsiteX2" fmla="*/ 73120 w 75536"/>
                <a:gd name="connsiteY2" fmla="*/ 624086 h 664724"/>
                <a:gd name="connsiteX3" fmla="*/ 73120 w 75536"/>
                <a:gd name="connsiteY3" fmla="*/ 11331 h 66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36" h="664724">
                  <a:moveTo>
                    <a:pt x="11331" y="52121"/>
                  </a:moveTo>
                  <a:lnTo>
                    <a:pt x="11331" y="659739"/>
                  </a:lnTo>
                  <a:lnTo>
                    <a:pt x="73120" y="624086"/>
                  </a:lnTo>
                  <a:lnTo>
                    <a:pt x="73120" y="11331"/>
                  </a:ln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-2397133" y="2815041"/>
              <a:ext cx="1057516" cy="634510"/>
            </a:xfrm>
            <a:custGeom>
              <a:avLst/>
              <a:gdLst>
                <a:gd name="connsiteX0" fmla="*/ 11331 w 1057515"/>
                <a:gd name="connsiteY0" fmla="*/ 50308 h 634509"/>
                <a:gd name="connsiteX1" fmla="*/ 1000108 w 1057515"/>
                <a:gd name="connsiteY1" fmla="*/ 630884 h 634509"/>
                <a:gd name="connsiteX2" fmla="*/ 1061142 w 1057515"/>
                <a:gd name="connsiteY2" fmla="*/ 590094 h 634509"/>
                <a:gd name="connsiteX3" fmla="*/ 71156 w 1057515"/>
                <a:gd name="connsiteY3" fmla="*/ 11331 h 63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5" h="634509">
                  <a:moveTo>
                    <a:pt x="11331" y="50308"/>
                  </a:moveTo>
                  <a:lnTo>
                    <a:pt x="1000108" y="630884"/>
                  </a:lnTo>
                  <a:lnTo>
                    <a:pt x="1061142" y="590094"/>
                  </a:lnTo>
                  <a:lnTo>
                    <a:pt x="71156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-2397133" y="2854018"/>
              <a:ext cx="1057516" cy="589187"/>
            </a:xfrm>
            <a:custGeom>
              <a:avLst/>
              <a:gdLst>
                <a:gd name="connsiteX0" fmla="*/ 11331 w 1057515"/>
                <a:gd name="connsiteY0" fmla="*/ 11331 h 589187"/>
                <a:gd name="connsiteX1" fmla="*/ 1000108 w 1057515"/>
                <a:gd name="connsiteY1" fmla="*/ 591907 h 589187"/>
                <a:gd name="connsiteX2" fmla="*/ 1061142 w 1057515"/>
                <a:gd name="connsiteY2" fmla="*/ 551117 h 589187"/>
                <a:gd name="connsiteX3" fmla="*/ 1002676 w 1057515"/>
                <a:gd name="connsiteY3" fmla="*/ 577706 h 5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5" h="589187">
                  <a:moveTo>
                    <a:pt x="11331" y="11331"/>
                  </a:moveTo>
                  <a:lnTo>
                    <a:pt x="1000108" y="591907"/>
                  </a:lnTo>
                  <a:lnTo>
                    <a:pt x="1061142" y="551117"/>
                  </a:lnTo>
                  <a:lnTo>
                    <a:pt x="1002676" y="57770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-2397133" y="2854018"/>
              <a:ext cx="997087" cy="1208590"/>
            </a:xfrm>
            <a:custGeom>
              <a:avLst/>
              <a:gdLst>
                <a:gd name="connsiteX0" fmla="*/ 11331 w 997086"/>
                <a:gd name="connsiteY0" fmla="*/ 11331 h 1208589"/>
                <a:gd name="connsiteX1" fmla="*/ 11331 w 997086"/>
                <a:gd name="connsiteY1" fmla="*/ 418021 h 1208589"/>
                <a:gd name="connsiteX2" fmla="*/ 320729 w 997086"/>
                <a:gd name="connsiteY2" fmla="*/ 599461 h 1208589"/>
                <a:gd name="connsiteX3" fmla="*/ 320729 w 997086"/>
                <a:gd name="connsiteY3" fmla="*/ 802957 h 1208589"/>
                <a:gd name="connsiteX4" fmla="*/ 1000108 w 997086"/>
                <a:gd name="connsiteY4" fmla="*/ 1199525 h 1208589"/>
                <a:gd name="connsiteX5" fmla="*/ 1000108 w 997086"/>
                <a:gd name="connsiteY5" fmla="*/ 591907 h 120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86" h="1208589">
                  <a:moveTo>
                    <a:pt x="11331" y="11331"/>
                  </a:moveTo>
                  <a:lnTo>
                    <a:pt x="11331" y="418021"/>
                  </a:lnTo>
                  <a:lnTo>
                    <a:pt x="320729" y="599461"/>
                  </a:lnTo>
                  <a:lnTo>
                    <a:pt x="320729" y="802957"/>
                  </a:lnTo>
                  <a:lnTo>
                    <a:pt x="1000108" y="1199525"/>
                  </a:lnTo>
                  <a:lnTo>
                    <a:pt x="1000108" y="591907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-2332625" y="2978002"/>
              <a:ext cx="302147" cy="438114"/>
            </a:xfrm>
            <a:custGeom>
              <a:avLst/>
              <a:gdLst>
                <a:gd name="connsiteX0" fmla="*/ 265587 w 302147"/>
                <a:gd name="connsiteY0" fmla="*/ 147042 h 438113"/>
                <a:gd name="connsiteX1" fmla="*/ 36711 w 302147"/>
                <a:gd name="connsiteY1" fmla="*/ 14853 h 438113"/>
                <a:gd name="connsiteX2" fmla="*/ 11331 w 302147"/>
                <a:gd name="connsiteY2" fmla="*/ 29356 h 438113"/>
                <a:gd name="connsiteX3" fmla="*/ 11331 w 302147"/>
                <a:gd name="connsiteY3" fmla="*/ 184357 h 438113"/>
                <a:gd name="connsiteX4" fmla="*/ 36711 w 302147"/>
                <a:gd name="connsiteY4" fmla="*/ 228169 h 438113"/>
                <a:gd name="connsiteX5" fmla="*/ 179778 w 302147"/>
                <a:gd name="connsiteY5" fmla="*/ 310806 h 438113"/>
                <a:gd name="connsiteX6" fmla="*/ 251236 w 302147"/>
                <a:gd name="connsiteY6" fmla="*/ 434233 h 438113"/>
                <a:gd name="connsiteX7" fmla="*/ 251236 w 302147"/>
                <a:gd name="connsiteY7" fmla="*/ 352200 h 438113"/>
                <a:gd name="connsiteX8" fmla="*/ 265587 w 302147"/>
                <a:gd name="connsiteY8" fmla="*/ 360509 h 438113"/>
                <a:gd name="connsiteX9" fmla="*/ 290968 w 302147"/>
                <a:gd name="connsiteY9" fmla="*/ 346006 h 438113"/>
                <a:gd name="connsiteX10" fmla="*/ 290968 w 302147"/>
                <a:gd name="connsiteY10" fmla="*/ 190853 h 438113"/>
                <a:gd name="connsiteX11" fmla="*/ 265587 w 302147"/>
                <a:gd name="connsiteY11" fmla="*/ 147042 h 438113"/>
                <a:gd name="connsiteX12" fmla="*/ 104241 w 302147"/>
                <a:gd name="connsiteY12" fmla="*/ 176048 h 438113"/>
                <a:gd name="connsiteX13" fmla="*/ 77198 w 302147"/>
                <a:gd name="connsiteY13" fmla="*/ 160488 h 438113"/>
                <a:gd name="connsiteX14" fmla="*/ 77198 w 302147"/>
                <a:gd name="connsiteY14" fmla="*/ 129518 h 438113"/>
                <a:gd name="connsiteX15" fmla="*/ 104241 w 302147"/>
                <a:gd name="connsiteY15" fmla="*/ 145078 h 438113"/>
                <a:gd name="connsiteX16" fmla="*/ 104241 w 302147"/>
                <a:gd name="connsiteY16" fmla="*/ 176048 h 438113"/>
                <a:gd name="connsiteX17" fmla="*/ 166181 w 302147"/>
                <a:gd name="connsiteY17" fmla="*/ 211853 h 438113"/>
                <a:gd name="connsiteX18" fmla="*/ 139139 w 302147"/>
                <a:gd name="connsiteY18" fmla="*/ 196292 h 438113"/>
                <a:gd name="connsiteX19" fmla="*/ 139139 w 302147"/>
                <a:gd name="connsiteY19" fmla="*/ 165322 h 438113"/>
                <a:gd name="connsiteX20" fmla="*/ 166181 w 302147"/>
                <a:gd name="connsiteY20" fmla="*/ 180883 h 438113"/>
                <a:gd name="connsiteX21" fmla="*/ 166181 w 302147"/>
                <a:gd name="connsiteY21" fmla="*/ 211853 h 438113"/>
                <a:gd name="connsiteX22" fmla="*/ 228272 w 302147"/>
                <a:gd name="connsiteY22" fmla="*/ 247657 h 438113"/>
                <a:gd name="connsiteX23" fmla="*/ 201230 w 302147"/>
                <a:gd name="connsiteY23" fmla="*/ 232097 h 438113"/>
                <a:gd name="connsiteX24" fmla="*/ 201230 w 302147"/>
                <a:gd name="connsiteY24" fmla="*/ 201127 h 438113"/>
                <a:gd name="connsiteX25" fmla="*/ 228272 w 302147"/>
                <a:gd name="connsiteY25" fmla="*/ 216687 h 438113"/>
                <a:gd name="connsiteX26" fmla="*/ 228272 w 302147"/>
                <a:gd name="connsiteY26" fmla="*/ 247657 h 43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2147" h="438113">
                  <a:moveTo>
                    <a:pt x="265587" y="147042"/>
                  </a:moveTo>
                  <a:lnTo>
                    <a:pt x="36711" y="14853"/>
                  </a:lnTo>
                  <a:cubicBezTo>
                    <a:pt x="22661" y="6695"/>
                    <a:pt x="11331" y="13191"/>
                    <a:pt x="11331" y="29356"/>
                  </a:cubicBezTo>
                  <a:lnTo>
                    <a:pt x="11331" y="184357"/>
                  </a:lnTo>
                  <a:cubicBezTo>
                    <a:pt x="11331" y="200522"/>
                    <a:pt x="22661" y="220162"/>
                    <a:pt x="36711" y="228169"/>
                  </a:cubicBezTo>
                  <a:lnTo>
                    <a:pt x="179778" y="310806"/>
                  </a:lnTo>
                  <a:lnTo>
                    <a:pt x="251236" y="434233"/>
                  </a:lnTo>
                  <a:lnTo>
                    <a:pt x="251236" y="352200"/>
                  </a:lnTo>
                  <a:lnTo>
                    <a:pt x="265587" y="360509"/>
                  </a:lnTo>
                  <a:cubicBezTo>
                    <a:pt x="279638" y="368667"/>
                    <a:pt x="290968" y="362171"/>
                    <a:pt x="290968" y="346006"/>
                  </a:cubicBezTo>
                  <a:lnTo>
                    <a:pt x="290968" y="190853"/>
                  </a:lnTo>
                  <a:cubicBezTo>
                    <a:pt x="290968" y="174689"/>
                    <a:pt x="279638" y="155049"/>
                    <a:pt x="265587" y="147042"/>
                  </a:cubicBezTo>
                  <a:close/>
                  <a:moveTo>
                    <a:pt x="104241" y="176048"/>
                  </a:moveTo>
                  <a:cubicBezTo>
                    <a:pt x="96838" y="180278"/>
                    <a:pt x="84752" y="173329"/>
                    <a:pt x="77198" y="160488"/>
                  </a:cubicBezTo>
                  <a:cubicBezTo>
                    <a:pt x="69796" y="147646"/>
                    <a:pt x="69796" y="133748"/>
                    <a:pt x="77198" y="129518"/>
                  </a:cubicBezTo>
                  <a:cubicBezTo>
                    <a:pt x="84601" y="125287"/>
                    <a:pt x="96687" y="132237"/>
                    <a:pt x="104241" y="145078"/>
                  </a:cubicBezTo>
                  <a:cubicBezTo>
                    <a:pt x="111643" y="157919"/>
                    <a:pt x="111643" y="171818"/>
                    <a:pt x="104241" y="176048"/>
                  </a:cubicBezTo>
                  <a:close/>
                  <a:moveTo>
                    <a:pt x="166181" y="211853"/>
                  </a:moveTo>
                  <a:cubicBezTo>
                    <a:pt x="158779" y="216083"/>
                    <a:pt x="146692" y="209133"/>
                    <a:pt x="139139" y="196292"/>
                  </a:cubicBezTo>
                  <a:cubicBezTo>
                    <a:pt x="131736" y="183451"/>
                    <a:pt x="131736" y="169552"/>
                    <a:pt x="139139" y="165322"/>
                  </a:cubicBezTo>
                  <a:cubicBezTo>
                    <a:pt x="146541" y="161092"/>
                    <a:pt x="158627" y="168041"/>
                    <a:pt x="166181" y="180883"/>
                  </a:cubicBezTo>
                  <a:cubicBezTo>
                    <a:pt x="173735" y="193724"/>
                    <a:pt x="173735" y="207623"/>
                    <a:pt x="166181" y="211853"/>
                  </a:cubicBezTo>
                  <a:close/>
                  <a:moveTo>
                    <a:pt x="228272" y="247657"/>
                  </a:moveTo>
                  <a:cubicBezTo>
                    <a:pt x="220870" y="251887"/>
                    <a:pt x="208784" y="244938"/>
                    <a:pt x="201230" y="232097"/>
                  </a:cubicBezTo>
                  <a:cubicBezTo>
                    <a:pt x="193827" y="219255"/>
                    <a:pt x="193827" y="205357"/>
                    <a:pt x="201230" y="201127"/>
                  </a:cubicBezTo>
                  <a:cubicBezTo>
                    <a:pt x="208633" y="196896"/>
                    <a:pt x="220718" y="203846"/>
                    <a:pt x="228272" y="216687"/>
                  </a:cubicBezTo>
                  <a:cubicBezTo>
                    <a:pt x="235675" y="229528"/>
                    <a:pt x="235675" y="243276"/>
                    <a:pt x="228272" y="2476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-1968235" y="3393653"/>
              <a:ext cx="498543" cy="332362"/>
            </a:xfrm>
            <a:custGeom>
              <a:avLst/>
              <a:gdLst>
                <a:gd name="connsiteX0" fmla="*/ 11331 w 498543"/>
                <a:gd name="connsiteY0" fmla="*/ 11331 h 332362"/>
                <a:gd name="connsiteX1" fmla="*/ 11331 w 498543"/>
                <a:gd name="connsiteY1" fmla="*/ 50157 h 332362"/>
                <a:gd name="connsiteX2" fmla="*/ 497184 w 498543"/>
                <a:gd name="connsiteY2" fmla="*/ 329794 h 332362"/>
                <a:gd name="connsiteX3" fmla="*/ 497184 w 498543"/>
                <a:gd name="connsiteY3" fmla="*/ 291119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11331"/>
                  </a:moveTo>
                  <a:lnTo>
                    <a:pt x="11331" y="50157"/>
                  </a:lnTo>
                  <a:lnTo>
                    <a:pt x="497184" y="329794"/>
                  </a:lnTo>
                  <a:lnTo>
                    <a:pt x="497184" y="29111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-1968235" y="3554547"/>
              <a:ext cx="317255" cy="226611"/>
            </a:xfrm>
            <a:custGeom>
              <a:avLst/>
              <a:gdLst>
                <a:gd name="connsiteX0" fmla="*/ 308040 w 317254"/>
                <a:gd name="connsiteY0" fmla="*/ 182044 h 226610"/>
                <a:gd name="connsiteX1" fmla="*/ 11331 w 317254"/>
                <a:gd name="connsiteY1" fmla="*/ 11331 h 226610"/>
                <a:gd name="connsiteX2" fmla="*/ 11331 w 317254"/>
                <a:gd name="connsiteY2" fmla="*/ 50006 h 226610"/>
                <a:gd name="connsiteX3" fmla="*/ 308040 w 317254"/>
                <a:gd name="connsiteY3" fmla="*/ 220719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254" h="226610">
                  <a:moveTo>
                    <a:pt x="308040" y="182044"/>
                  </a:moveTo>
                  <a:lnTo>
                    <a:pt x="11331" y="11331"/>
                  </a:lnTo>
                  <a:lnTo>
                    <a:pt x="11331" y="50006"/>
                  </a:lnTo>
                  <a:lnTo>
                    <a:pt x="308040" y="22071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-1968235" y="3474176"/>
              <a:ext cx="498543" cy="332362"/>
            </a:xfrm>
            <a:custGeom>
              <a:avLst/>
              <a:gdLst>
                <a:gd name="connsiteX0" fmla="*/ 11331 w 498543"/>
                <a:gd name="connsiteY0" fmla="*/ 50005 h 332362"/>
                <a:gd name="connsiteX1" fmla="*/ 497184 w 498543"/>
                <a:gd name="connsiteY1" fmla="*/ 329643 h 332362"/>
                <a:gd name="connsiteX2" fmla="*/ 497184 w 498543"/>
                <a:gd name="connsiteY2" fmla="*/ 290968 h 332362"/>
                <a:gd name="connsiteX3" fmla="*/ 11331 w 498543"/>
                <a:gd name="connsiteY3" fmla="*/ 11331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50005"/>
                  </a:moveTo>
                  <a:lnTo>
                    <a:pt x="497184" y="329643"/>
                  </a:lnTo>
                  <a:lnTo>
                    <a:pt x="497184" y="290968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-2540653" y="3328238"/>
              <a:ext cx="362577" cy="256825"/>
            </a:xfrm>
            <a:custGeom>
              <a:avLst/>
              <a:gdLst>
                <a:gd name="connsiteX0" fmla="*/ 11331 w 362576"/>
                <a:gd name="connsiteY0" fmla="*/ 11331 h 256825"/>
                <a:gd name="connsiteX1" fmla="*/ 11331 w 362576"/>
                <a:gd name="connsiteY1" fmla="*/ 50005 h 256825"/>
                <a:gd name="connsiteX2" fmla="*/ 351246 w 362576"/>
                <a:gd name="connsiteY2" fmla="*/ 246552 h 256825"/>
                <a:gd name="connsiteX3" fmla="*/ 351246 w 362576"/>
                <a:gd name="connsiteY3" fmla="*/ 207726 h 25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76" h="256825">
                  <a:moveTo>
                    <a:pt x="11331" y="11331"/>
                  </a:moveTo>
                  <a:lnTo>
                    <a:pt x="11331" y="50005"/>
                  </a:lnTo>
                  <a:lnTo>
                    <a:pt x="351246" y="246552"/>
                  </a:lnTo>
                  <a:lnTo>
                    <a:pt x="351246" y="2077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-2540653" y="3488981"/>
              <a:ext cx="166181" cy="135966"/>
            </a:xfrm>
            <a:custGeom>
              <a:avLst/>
              <a:gdLst>
                <a:gd name="connsiteX0" fmla="*/ 162102 w 166181"/>
                <a:gd name="connsiteY0" fmla="*/ 98953 h 135966"/>
                <a:gd name="connsiteX1" fmla="*/ 11331 w 166181"/>
                <a:gd name="connsiteY1" fmla="*/ 11331 h 135966"/>
                <a:gd name="connsiteX2" fmla="*/ 11331 w 166181"/>
                <a:gd name="connsiteY2" fmla="*/ 50157 h 135966"/>
                <a:gd name="connsiteX3" fmla="*/ 162102 w 166181"/>
                <a:gd name="connsiteY3" fmla="*/ 137628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181" h="135966">
                  <a:moveTo>
                    <a:pt x="162102" y="98953"/>
                  </a:moveTo>
                  <a:lnTo>
                    <a:pt x="11331" y="11331"/>
                  </a:lnTo>
                  <a:lnTo>
                    <a:pt x="11331" y="50157"/>
                  </a:lnTo>
                  <a:lnTo>
                    <a:pt x="162102" y="13762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-2540653" y="3408610"/>
              <a:ext cx="362577" cy="256825"/>
            </a:xfrm>
            <a:custGeom>
              <a:avLst/>
              <a:gdLst>
                <a:gd name="connsiteX0" fmla="*/ 11331 w 362576"/>
                <a:gd name="connsiteY0" fmla="*/ 50005 h 256825"/>
                <a:gd name="connsiteX1" fmla="*/ 351246 w 362576"/>
                <a:gd name="connsiteY1" fmla="*/ 246552 h 256825"/>
                <a:gd name="connsiteX2" fmla="*/ 351246 w 362576"/>
                <a:gd name="connsiteY2" fmla="*/ 207877 h 256825"/>
                <a:gd name="connsiteX3" fmla="*/ 11331 w 362576"/>
                <a:gd name="connsiteY3" fmla="*/ 11331 h 25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76" h="256825">
                  <a:moveTo>
                    <a:pt x="11331" y="50005"/>
                  </a:moveTo>
                  <a:lnTo>
                    <a:pt x="351246" y="246552"/>
                  </a:lnTo>
                  <a:lnTo>
                    <a:pt x="351246" y="2078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-1968235" y="3234573"/>
              <a:ext cx="498543" cy="332362"/>
            </a:xfrm>
            <a:custGeom>
              <a:avLst/>
              <a:gdLst>
                <a:gd name="connsiteX0" fmla="*/ 11331 w 498543"/>
                <a:gd name="connsiteY0" fmla="*/ 11331 h 332362"/>
                <a:gd name="connsiteX1" fmla="*/ 11331 w 498543"/>
                <a:gd name="connsiteY1" fmla="*/ 50005 h 332362"/>
                <a:gd name="connsiteX2" fmla="*/ 497184 w 498543"/>
                <a:gd name="connsiteY2" fmla="*/ 329643 h 332362"/>
                <a:gd name="connsiteX3" fmla="*/ 497184 w 498543"/>
                <a:gd name="connsiteY3" fmla="*/ 290968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11331"/>
                  </a:moveTo>
                  <a:lnTo>
                    <a:pt x="11331" y="50005"/>
                  </a:lnTo>
                  <a:lnTo>
                    <a:pt x="497184" y="329643"/>
                  </a:lnTo>
                  <a:lnTo>
                    <a:pt x="497184" y="29096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-1968235" y="3314944"/>
              <a:ext cx="498543" cy="332362"/>
            </a:xfrm>
            <a:custGeom>
              <a:avLst/>
              <a:gdLst>
                <a:gd name="connsiteX0" fmla="*/ 11331 w 498543"/>
                <a:gd name="connsiteY0" fmla="*/ 50005 h 332362"/>
                <a:gd name="connsiteX1" fmla="*/ 497184 w 498543"/>
                <a:gd name="connsiteY1" fmla="*/ 329643 h 332362"/>
                <a:gd name="connsiteX2" fmla="*/ 497184 w 498543"/>
                <a:gd name="connsiteY2" fmla="*/ 290968 h 332362"/>
                <a:gd name="connsiteX3" fmla="*/ 11331 w 498543"/>
                <a:gd name="connsiteY3" fmla="*/ 11331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50005"/>
                  </a:moveTo>
                  <a:lnTo>
                    <a:pt x="497184" y="329643"/>
                  </a:lnTo>
                  <a:lnTo>
                    <a:pt x="497184" y="290968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-2886461" y="3103246"/>
              <a:ext cx="302147" cy="377684"/>
            </a:xfrm>
            <a:custGeom>
              <a:avLst/>
              <a:gdLst>
                <a:gd name="connsiteX0" fmla="*/ 267854 w 302147"/>
                <a:gd name="connsiteY0" fmla="*/ 148096 h 377684"/>
                <a:gd name="connsiteX1" fmla="*/ 37013 w 302147"/>
                <a:gd name="connsiteY1" fmla="*/ 14849 h 377684"/>
                <a:gd name="connsiteX2" fmla="*/ 11331 w 302147"/>
                <a:gd name="connsiteY2" fmla="*/ 29503 h 377684"/>
                <a:gd name="connsiteX3" fmla="*/ 11331 w 302147"/>
                <a:gd name="connsiteY3" fmla="*/ 185864 h 377684"/>
                <a:gd name="connsiteX4" fmla="*/ 37013 w 302147"/>
                <a:gd name="connsiteY4" fmla="*/ 230129 h 377684"/>
                <a:gd name="connsiteX5" fmla="*/ 51365 w 302147"/>
                <a:gd name="connsiteY5" fmla="*/ 238438 h 377684"/>
                <a:gd name="connsiteX6" fmla="*/ 51365 w 302147"/>
                <a:gd name="connsiteY6" fmla="*/ 321227 h 377684"/>
                <a:gd name="connsiteX7" fmla="*/ 123578 w 302147"/>
                <a:gd name="connsiteY7" fmla="*/ 280134 h 377684"/>
                <a:gd name="connsiteX8" fmla="*/ 267854 w 302147"/>
                <a:gd name="connsiteY8" fmla="*/ 363376 h 377684"/>
                <a:gd name="connsiteX9" fmla="*/ 293536 w 302147"/>
                <a:gd name="connsiteY9" fmla="*/ 348722 h 377684"/>
                <a:gd name="connsiteX10" fmla="*/ 293536 w 302147"/>
                <a:gd name="connsiteY10" fmla="*/ 192360 h 377684"/>
                <a:gd name="connsiteX11" fmla="*/ 267854 w 302147"/>
                <a:gd name="connsiteY11" fmla="*/ 148096 h 377684"/>
                <a:gd name="connsiteX12" fmla="*/ 101824 w 302147"/>
                <a:gd name="connsiteY12" fmla="*/ 175440 h 377684"/>
                <a:gd name="connsiteX13" fmla="*/ 74630 w 302147"/>
                <a:gd name="connsiteY13" fmla="*/ 159729 h 377684"/>
                <a:gd name="connsiteX14" fmla="*/ 74630 w 302147"/>
                <a:gd name="connsiteY14" fmla="*/ 128456 h 377684"/>
                <a:gd name="connsiteX15" fmla="*/ 101824 w 302147"/>
                <a:gd name="connsiteY15" fmla="*/ 144168 h 377684"/>
                <a:gd name="connsiteX16" fmla="*/ 101824 w 302147"/>
                <a:gd name="connsiteY16" fmla="*/ 175440 h 377684"/>
                <a:gd name="connsiteX17" fmla="*/ 164368 w 302147"/>
                <a:gd name="connsiteY17" fmla="*/ 211547 h 377684"/>
                <a:gd name="connsiteX18" fmla="*/ 137175 w 302147"/>
                <a:gd name="connsiteY18" fmla="*/ 195835 h 377684"/>
                <a:gd name="connsiteX19" fmla="*/ 137175 w 302147"/>
                <a:gd name="connsiteY19" fmla="*/ 164563 h 377684"/>
                <a:gd name="connsiteX20" fmla="*/ 164368 w 302147"/>
                <a:gd name="connsiteY20" fmla="*/ 180275 h 377684"/>
                <a:gd name="connsiteX21" fmla="*/ 164368 w 302147"/>
                <a:gd name="connsiteY21" fmla="*/ 211547 h 377684"/>
                <a:gd name="connsiteX22" fmla="*/ 226913 w 302147"/>
                <a:gd name="connsiteY22" fmla="*/ 247653 h 377684"/>
                <a:gd name="connsiteX23" fmla="*/ 199719 w 302147"/>
                <a:gd name="connsiteY23" fmla="*/ 231942 h 377684"/>
                <a:gd name="connsiteX24" fmla="*/ 199719 w 302147"/>
                <a:gd name="connsiteY24" fmla="*/ 200670 h 377684"/>
                <a:gd name="connsiteX25" fmla="*/ 226913 w 302147"/>
                <a:gd name="connsiteY25" fmla="*/ 216381 h 377684"/>
                <a:gd name="connsiteX26" fmla="*/ 226913 w 302147"/>
                <a:gd name="connsiteY26" fmla="*/ 247653 h 37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2147" h="377684">
                  <a:moveTo>
                    <a:pt x="267854" y="148096"/>
                  </a:moveTo>
                  <a:lnTo>
                    <a:pt x="37013" y="14849"/>
                  </a:lnTo>
                  <a:cubicBezTo>
                    <a:pt x="22812" y="6691"/>
                    <a:pt x="11331" y="13187"/>
                    <a:pt x="11331" y="29503"/>
                  </a:cubicBezTo>
                  <a:lnTo>
                    <a:pt x="11331" y="185864"/>
                  </a:lnTo>
                  <a:cubicBezTo>
                    <a:pt x="11331" y="202180"/>
                    <a:pt x="22812" y="221971"/>
                    <a:pt x="37013" y="230129"/>
                  </a:cubicBezTo>
                  <a:lnTo>
                    <a:pt x="51365" y="238438"/>
                  </a:lnTo>
                  <a:lnTo>
                    <a:pt x="51365" y="321227"/>
                  </a:lnTo>
                  <a:lnTo>
                    <a:pt x="123578" y="280134"/>
                  </a:lnTo>
                  <a:lnTo>
                    <a:pt x="267854" y="363376"/>
                  </a:lnTo>
                  <a:cubicBezTo>
                    <a:pt x="282055" y="371534"/>
                    <a:pt x="293536" y="365038"/>
                    <a:pt x="293536" y="348722"/>
                  </a:cubicBezTo>
                  <a:lnTo>
                    <a:pt x="293536" y="192360"/>
                  </a:lnTo>
                  <a:cubicBezTo>
                    <a:pt x="293385" y="176045"/>
                    <a:pt x="281904" y="156254"/>
                    <a:pt x="267854" y="148096"/>
                  </a:cubicBezTo>
                  <a:close/>
                  <a:moveTo>
                    <a:pt x="101824" y="175440"/>
                  </a:moveTo>
                  <a:cubicBezTo>
                    <a:pt x="94270" y="179670"/>
                    <a:pt x="82184" y="172721"/>
                    <a:pt x="74630" y="159729"/>
                  </a:cubicBezTo>
                  <a:cubicBezTo>
                    <a:pt x="67077" y="146736"/>
                    <a:pt x="67077" y="132838"/>
                    <a:pt x="74630" y="128456"/>
                  </a:cubicBezTo>
                  <a:cubicBezTo>
                    <a:pt x="82184" y="124226"/>
                    <a:pt x="94270" y="131176"/>
                    <a:pt x="101824" y="144168"/>
                  </a:cubicBezTo>
                  <a:cubicBezTo>
                    <a:pt x="109377" y="157160"/>
                    <a:pt x="109377" y="171210"/>
                    <a:pt x="101824" y="175440"/>
                  </a:cubicBezTo>
                  <a:close/>
                  <a:moveTo>
                    <a:pt x="164368" y="211547"/>
                  </a:moveTo>
                  <a:cubicBezTo>
                    <a:pt x="156815" y="215777"/>
                    <a:pt x="144728" y="208828"/>
                    <a:pt x="137175" y="195835"/>
                  </a:cubicBezTo>
                  <a:cubicBezTo>
                    <a:pt x="129621" y="182843"/>
                    <a:pt x="129621" y="168944"/>
                    <a:pt x="137175" y="164563"/>
                  </a:cubicBezTo>
                  <a:cubicBezTo>
                    <a:pt x="144728" y="160333"/>
                    <a:pt x="156815" y="167282"/>
                    <a:pt x="164368" y="180275"/>
                  </a:cubicBezTo>
                  <a:cubicBezTo>
                    <a:pt x="171922" y="193267"/>
                    <a:pt x="171922" y="207317"/>
                    <a:pt x="164368" y="211547"/>
                  </a:cubicBezTo>
                  <a:close/>
                  <a:moveTo>
                    <a:pt x="226913" y="247653"/>
                  </a:moveTo>
                  <a:cubicBezTo>
                    <a:pt x="219359" y="251884"/>
                    <a:pt x="207273" y="244934"/>
                    <a:pt x="199719" y="231942"/>
                  </a:cubicBezTo>
                  <a:cubicBezTo>
                    <a:pt x="192166" y="218950"/>
                    <a:pt x="192166" y="205051"/>
                    <a:pt x="199719" y="200670"/>
                  </a:cubicBezTo>
                  <a:cubicBezTo>
                    <a:pt x="207273" y="196440"/>
                    <a:pt x="219359" y="203389"/>
                    <a:pt x="226913" y="216381"/>
                  </a:cubicBezTo>
                  <a:cubicBezTo>
                    <a:pt x="234466" y="229374"/>
                    <a:pt x="234466" y="243423"/>
                    <a:pt x="226913" y="2476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3033" y="476339"/>
            <a:ext cx="2088508" cy="2612445"/>
            <a:chOff x="176831" y="412541"/>
            <a:chExt cx="2088508" cy="2612445"/>
          </a:xfrm>
        </p:grpSpPr>
        <p:grpSp>
          <p:nvGrpSpPr>
            <p:cNvPr id="2" name="组合 1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177" name="五边形 61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rgbClr val="E3E7EC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51" name="组合 150"/>
              <p:cNvGrpSpPr/>
              <p:nvPr/>
            </p:nvGrpSpPr>
            <p:grpSpPr>
              <a:xfrm>
                <a:off x="176833" y="1275824"/>
                <a:ext cx="1768476" cy="522178"/>
                <a:chOff x="47626" y="3177510"/>
                <a:chExt cx="1416189" cy="522178"/>
              </a:xfrm>
            </p:grpSpPr>
            <p:sp>
              <p:nvSpPr>
                <p:cNvPr id="152" name="直角三角形 151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矩形 155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154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57" name="组合 156"/>
            <p:cNvGrpSpPr/>
            <p:nvPr/>
          </p:nvGrpSpPr>
          <p:grpSpPr>
            <a:xfrm>
              <a:off x="176831" y="412541"/>
              <a:ext cx="1957275" cy="551245"/>
              <a:chOff x="47624" y="2314227"/>
              <a:chExt cx="1731479" cy="551245"/>
            </a:xfrm>
          </p:grpSpPr>
          <p:sp>
            <p:nvSpPr>
              <p:cNvPr id="158" name="直角三角形 157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59" name="组合 158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161" name="五边形 61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矩形 161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0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63" name="组合 162"/>
            <p:cNvGrpSpPr/>
            <p:nvPr/>
          </p:nvGrpSpPr>
          <p:grpSpPr>
            <a:xfrm>
              <a:off x="176831" y="2473742"/>
              <a:ext cx="2088508" cy="551244"/>
              <a:chOff x="47624" y="4816876"/>
              <a:chExt cx="1714518" cy="551244"/>
            </a:xfrm>
          </p:grpSpPr>
          <p:sp>
            <p:nvSpPr>
              <p:cNvPr id="164" name="直角三角形 163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65" name="组合 164"/>
              <p:cNvGrpSpPr/>
              <p:nvPr/>
            </p:nvGrpSpPr>
            <p:grpSpPr>
              <a:xfrm>
                <a:off x="47624" y="4816876"/>
                <a:ext cx="1714518" cy="447270"/>
                <a:chOff x="47624" y="4054876"/>
                <a:chExt cx="1714518" cy="447270"/>
              </a:xfrm>
            </p:grpSpPr>
            <p:sp>
              <p:nvSpPr>
                <p:cNvPr id="167" name="五边形 64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432344" y="4090373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6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69" name="组合 168"/>
            <p:cNvGrpSpPr/>
            <p:nvPr/>
          </p:nvGrpSpPr>
          <p:grpSpPr>
            <a:xfrm>
              <a:off x="176831" y="1781419"/>
              <a:ext cx="1957275" cy="551244"/>
              <a:chOff x="47624" y="3982659"/>
              <a:chExt cx="1731479" cy="551244"/>
            </a:xfrm>
          </p:grpSpPr>
          <p:sp>
            <p:nvSpPr>
              <p:cNvPr id="170" name="直角三角形 169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71" name="组合 170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175" name="五边形 63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72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3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173" name="Freeform 5"/>
                <p:cNvSpPr>
                  <a:spLocks noEditPoints="1"/>
                </p:cNvSpPr>
                <p:nvPr/>
              </p:nvSpPr>
              <p:spPr bwMode="auto">
                <a:xfrm>
                  <a:off x="2111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33516" y="2147780"/>
            <a:ext cx="7999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smtClean="0"/>
              <a:t>       </a:t>
            </a:r>
            <a:r>
              <a:rPr lang="zh-CN" altLang="zh-CN" sz="2000" dirty="0" smtClean="0"/>
              <a:t>粤</a:t>
            </a:r>
            <a:r>
              <a:rPr lang="zh-CN" altLang="zh-CN" sz="2000" dirty="0"/>
              <a:t>教版高中信息技术必修一第四章</a:t>
            </a:r>
            <a:r>
              <a:rPr lang="zh-CN" altLang="zh-CN" sz="2000" dirty="0" smtClean="0"/>
              <a:t>“程序设计</a:t>
            </a:r>
            <a:r>
              <a:rPr lang="zh-CN" altLang="en-US" sz="2000" dirty="0" smtClean="0"/>
              <a:t>基础</a:t>
            </a:r>
            <a:r>
              <a:rPr lang="zh-CN" altLang="zh-CN" sz="2000" dirty="0" smtClean="0"/>
              <a:t>”</a:t>
            </a:r>
            <a:r>
              <a:rPr lang="zh-CN" altLang="zh-CN" sz="2000" dirty="0"/>
              <a:t>中第四</a:t>
            </a:r>
            <a:r>
              <a:rPr lang="zh-CN" altLang="zh-CN" sz="2000" dirty="0" smtClean="0"/>
              <a:t>节</a:t>
            </a:r>
            <a:r>
              <a:rPr lang="zh-CN" altLang="en-US" sz="2000" dirty="0" smtClean="0"/>
              <a:t>运用循环结构描述问题求解过程。</a:t>
            </a:r>
            <a:r>
              <a:rPr lang="zh-CN" altLang="zh-CN" sz="2000" dirty="0"/>
              <a:t>是对前一章算法基础知识和本章选择结构、循环结构的综合应用和提升。是本单元的重点和难点</a:t>
            </a:r>
            <a:r>
              <a:rPr lang="zh-CN" altLang="zh-CN" sz="2000" dirty="0" smtClean="0"/>
              <a:t>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69727" y="1076153"/>
            <a:ext cx="2552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实验来源</a:t>
            </a:r>
            <a:endParaRPr lang="zh-CN" alt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107606" y="476716"/>
            <a:ext cx="2088500" cy="2612445"/>
            <a:chOff x="176831" y="412541"/>
            <a:chExt cx="2088500" cy="2612445"/>
          </a:xfrm>
        </p:grpSpPr>
        <p:grpSp>
          <p:nvGrpSpPr>
            <p:cNvPr id="101" name="组合 100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122" name="五边形 121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rgbClr val="E3E7EC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23" name="组合 122"/>
              <p:cNvGrpSpPr/>
              <p:nvPr/>
            </p:nvGrpSpPr>
            <p:grpSpPr>
              <a:xfrm>
                <a:off x="176833" y="1275824"/>
                <a:ext cx="1768471" cy="522178"/>
                <a:chOff x="47626" y="3177510"/>
                <a:chExt cx="1416189" cy="522178"/>
              </a:xfrm>
            </p:grpSpPr>
            <p:sp>
              <p:nvSpPr>
                <p:cNvPr id="124" name="直角三角形 123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矩形 124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126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2" name="组合 101"/>
            <p:cNvGrpSpPr/>
            <p:nvPr/>
          </p:nvGrpSpPr>
          <p:grpSpPr>
            <a:xfrm>
              <a:off x="176831" y="412541"/>
              <a:ext cx="1957272" cy="551245"/>
              <a:chOff x="47624" y="2314227"/>
              <a:chExt cx="1731479" cy="551245"/>
            </a:xfrm>
          </p:grpSpPr>
          <p:sp>
            <p:nvSpPr>
              <p:cNvPr id="117" name="直角三角形 116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18" name="组合 117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120" name="五边形 119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9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176831" y="2473742"/>
              <a:ext cx="2088500" cy="551244"/>
              <a:chOff x="47624" y="4816876"/>
              <a:chExt cx="1714518" cy="551244"/>
            </a:xfrm>
          </p:grpSpPr>
          <p:sp>
            <p:nvSpPr>
              <p:cNvPr id="112" name="直角三角形 111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13" name="组合 112"/>
              <p:cNvGrpSpPr/>
              <p:nvPr/>
            </p:nvGrpSpPr>
            <p:grpSpPr>
              <a:xfrm>
                <a:off x="47624" y="4816876"/>
                <a:ext cx="1714518" cy="447270"/>
                <a:chOff x="47624" y="4054876"/>
                <a:chExt cx="1714518" cy="447270"/>
              </a:xfrm>
            </p:grpSpPr>
            <p:sp>
              <p:nvSpPr>
                <p:cNvPr id="115" name="五边形 114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432344" y="4090373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4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176831" y="1781419"/>
              <a:ext cx="1957272" cy="551244"/>
              <a:chOff x="47624" y="3982659"/>
              <a:chExt cx="1731479" cy="551244"/>
            </a:xfrm>
          </p:grpSpPr>
          <p:sp>
            <p:nvSpPr>
              <p:cNvPr id="105" name="直角三角形 104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110" name="五边形 109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矩形 110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07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4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108" name="Freeform 5"/>
                <p:cNvSpPr>
                  <a:spLocks noEditPoints="1"/>
                </p:cNvSpPr>
                <p:nvPr/>
              </p:nvSpPr>
              <p:spPr bwMode="auto">
                <a:xfrm>
                  <a:off x="2111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1062122" y="3467698"/>
            <a:ext cx="293619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通过分组解密实验让学生认识枚举算法，理解枚举算法解决问题的基本原理与方法。</a:t>
            </a:r>
            <a:endParaRPr lang="en-US" altLang="zh-CN" dirty="0"/>
          </a:p>
        </p:txBody>
      </p:sp>
      <p:sp>
        <p:nvSpPr>
          <p:cNvPr id="71" name="文本框 70"/>
          <p:cNvSpPr txBox="1"/>
          <p:nvPr/>
        </p:nvSpPr>
        <p:spPr>
          <a:xfrm>
            <a:off x="4041853" y="1254601"/>
            <a:ext cx="35254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通过对算法的优化让学生体会枚举算法的执行效率，认识算法优化的必要性，提升计算思维能力</a:t>
            </a:r>
            <a:r>
              <a:rPr lang="zh-CN" altLang="zh-CN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567278" y="3396264"/>
            <a:ext cx="301294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</a:lvl1pPr>
          </a:lstStyle>
          <a:p>
            <a:r>
              <a:rPr lang="zh-CN" altLang="zh-CN" dirty="0"/>
              <a:t>通过</a:t>
            </a:r>
            <a:r>
              <a:rPr lang="zh-CN" altLang="zh-CN" dirty="0" smtClean="0"/>
              <a:t>对密码</a:t>
            </a:r>
            <a:r>
              <a:rPr lang="zh-CN" altLang="zh-CN" dirty="0"/>
              <a:t>的破解让学生理解信息安全的重要性，提高信息安全意识。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583718" y="355432"/>
            <a:ext cx="2441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实验目标</a:t>
            </a:r>
          </a:p>
        </p:txBody>
      </p:sp>
      <p:grpSp>
        <p:nvGrpSpPr>
          <p:cNvPr id="31" name="组合 30"/>
          <p:cNvGrpSpPr/>
          <p:nvPr>
            <p:custDataLst>
              <p:tags r:id="rId1"/>
            </p:custDataLst>
          </p:nvPr>
        </p:nvGrpSpPr>
        <p:grpSpPr>
          <a:xfrm>
            <a:off x="4539165" y="2907532"/>
            <a:ext cx="2459806" cy="2422266"/>
            <a:chOff x="8431777" y="1366573"/>
            <a:chExt cx="3127133" cy="3099394"/>
          </a:xfrm>
        </p:grpSpPr>
        <p:grpSp>
          <p:nvGrpSpPr>
            <p:cNvPr id="32" name="组合 31"/>
            <p:cNvGrpSpPr/>
            <p:nvPr/>
          </p:nvGrpSpPr>
          <p:grpSpPr>
            <a:xfrm>
              <a:off x="8431777" y="1366573"/>
              <a:ext cx="3127133" cy="3099394"/>
              <a:chOff x="4041775" y="1873250"/>
              <a:chExt cx="4116388" cy="4079874"/>
            </a:xfrm>
          </p:grpSpPr>
          <p:sp>
            <p:nvSpPr>
              <p:cNvPr id="40" name="任意多边形 416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041775" y="1875624"/>
                <a:ext cx="1998787" cy="1993859"/>
              </a:xfrm>
              <a:custGeom>
                <a:avLst/>
                <a:gdLst>
                  <a:gd name="T0" fmla="*/ 2114283 w 2114283"/>
                  <a:gd name="T1" fmla="*/ 0 h 2109263"/>
                  <a:gd name="T2" fmla="*/ 2114283 w 2114283"/>
                  <a:gd name="T3" fmla="*/ 2109263 h 2109263"/>
                  <a:gd name="T4" fmla="*/ 0 w 2114283"/>
                  <a:gd name="T5" fmla="*/ 2109263 h 2109263"/>
                  <a:gd name="T6" fmla="*/ 10650 w 2114283"/>
                  <a:gd name="T7" fmla="*/ 1898350 h 2109263"/>
                  <a:gd name="T8" fmla="*/ 2114283 w 2114283"/>
                  <a:gd name="T9" fmla="*/ 0 h 21092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14283" h="2109263">
                    <a:moveTo>
                      <a:pt x="2114283" y="0"/>
                    </a:moveTo>
                    <a:lnTo>
                      <a:pt x="2114283" y="2109263"/>
                    </a:lnTo>
                    <a:lnTo>
                      <a:pt x="0" y="2109263"/>
                    </a:lnTo>
                    <a:lnTo>
                      <a:pt x="10650" y="1898350"/>
                    </a:lnTo>
                    <a:cubicBezTo>
                      <a:pt x="118936" y="832075"/>
                      <a:pt x="1019439" y="0"/>
                      <a:pt x="2114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任意多边形 4165"/>
              <p:cNvSpPr/>
              <p:nvPr>
                <p:custDataLst>
                  <p:tags r:id="rId7"/>
                </p:custDataLst>
              </p:nvPr>
            </p:nvSpPr>
            <p:spPr bwMode="auto">
              <a:xfrm rot="16200000">
                <a:off x="4044238" y="3956801"/>
                <a:ext cx="1998605" cy="1994041"/>
              </a:xfrm>
              <a:custGeom>
                <a:avLst/>
                <a:gdLst>
                  <a:gd name="T0" fmla="*/ 2114283 w 2114283"/>
                  <a:gd name="T1" fmla="*/ 0 h 2109263"/>
                  <a:gd name="T2" fmla="*/ 2114283 w 2114283"/>
                  <a:gd name="T3" fmla="*/ 2109263 h 2109263"/>
                  <a:gd name="T4" fmla="*/ 0 w 2114283"/>
                  <a:gd name="T5" fmla="*/ 2109263 h 2109263"/>
                  <a:gd name="T6" fmla="*/ 10650 w 2114283"/>
                  <a:gd name="T7" fmla="*/ 1898350 h 2109263"/>
                  <a:gd name="T8" fmla="*/ 2114283 w 2114283"/>
                  <a:gd name="T9" fmla="*/ 0 h 21092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14283" h="2109263">
                    <a:moveTo>
                      <a:pt x="2114283" y="0"/>
                    </a:moveTo>
                    <a:lnTo>
                      <a:pt x="2114283" y="2109263"/>
                    </a:lnTo>
                    <a:lnTo>
                      <a:pt x="0" y="2109263"/>
                    </a:lnTo>
                    <a:lnTo>
                      <a:pt x="10650" y="1898350"/>
                    </a:lnTo>
                    <a:cubicBezTo>
                      <a:pt x="118936" y="832075"/>
                      <a:pt x="1019439" y="0"/>
                      <a:pt x="21142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任意多边形 4166"/>
              <p:cNvSpPr/>
              <p:nvPr>
                <p:custDataLst>
                  <p:tags r:id="rId8"/>
                </p:custDataLst>
              </p:nvPr>
            </p:nvSpPr>
            <p:spPr bwMode="auto">
              <a:xfrm rot="10800000">
                <a:off x="6159376" y="3954519"/>
                <a:ext cx="1998787" cy="1993859"/>
              </a:xfrm>
              <a:custGeom>
                <a:avLst/>
                <a:gdLst>
                  <a:gd name="T0" fmla="*/ 2114283 w 2114283"/>
                  <a:gd name="T1" fmla="*/ 0 h 2109263"/>
                  <a:gd name="T2" fmla="*/ 2114283 w 2114283"/>
                  <a:gd name="T3" fmla="*/ 2109263 h 2109263"/>
                  <a:gd name="T4" fmla="*/ 0 w 2114283"/>
                  <a:gd name="T5" fmla="*/ 2109263 h 2109263"/>
                  <a:gd name="T6" fmla="*/ 10650 w 2114283"/>
                  <a:gd name="T7" fmla="*/ 1898350 h 2109263"/>
                  <a:gd name="T8" fmla="*/ 2114283 w 2114283"/>
                  <a:gd name="T9" fmla="*/ 0 h 21092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14283" h="2109263">
                    <a:moveTo>
                      <a:pt x="2114283" y="0"/>
                    </a:moveTo>
                    <a:lnTo>
                      <a:pt x="2114283" y="2109263"/>
                    </a:lnTo>
                    <a:lnTo>
                      <a:pt x="0" y="2109263"/>
                    </a:lnTo>
                    <a:lnTo>
                      <a:pt x="10650" y="1898350"/>
                    </a:lnTo>
                    <a:cubicBezTo>
                      <a:pt x="118936" y="832075"/>
                      <a:pt x="1019439" y="0"/>
                      <a:pt x="2114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任意多边形 4167"/>
              <p:cNvSpPr/>
              <p:nvPr>
                <p:custDataLst>
                  <p:tags r:id="rId9"/>
                </p:custDataLst>
              </p:nvPr>
            </p:nvSpPr>
            <p:spPr bwMode="auto">
              <a:xfrm rot="5400000">
                <a:off x="6157092" y="1875532"/>
                <a:ext cx="1998605" cy="1994041"/>
              </a:xfrm>
              <a:custGeom>
                <a:avLst/>
                <a:gdLst>
                  <a:gd name="T0" fmla="*/ 2114283 w 2114283"/>
                  <a:gd name="T1" fmla="*/ 0 h 2109263"/>
                  <a:gd name="T2" fmla="*/ 2114283 w 2114283"/>
                  <a:gd name="T3" fmla="*/ 2109263 h 2109263"/>
                  <a:gd name="T4" fmla="*/ 0 w 2114283"/>
                  <a:gd name="T5" fmla="*/ 2109263 h 2109263"/>
                  <a:gd name="T6" fmla="*/ 10650 w 2114283"/>
                  <a:gd name="T7" fmla="*/ 1898350 h 2109263"/>
                  <a:gd name="T8" fmla="*/ 2114283 w 2114283"/>
                  <a:gd name="T9" fmla="*/ 0 h 21092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14283" h="2109263">
                    <a:moveTo>
                      <a:pt x="2114283" y="0"/>
                    </a:moveTo>
                    <a:lnTo>
                      <a:pt x="2114283" y="2109263"/>
                    </a:lnTo>
                    <a:lnTo>
                      <a:pt x="0" y="2109263"/>
                    </a:lnTo>
                    <a:lnTo>
                      <a:pt x="10650" y="1898350"/>
                    </a:lnTo>
                    <a:cubicBezTo>
                      <a:pt x="118936" y="832075"/>
                      <a:pt x="1019439" y="0"/>
                      <a:pt x="21142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3" name="文本框 10"/>
            <p:cNvSpPr txBox="1"/>
            <p:nvPr>
              <p:custDataLst>
                <p:tags r:id="rId2"/>
              </p:custDataLst>
            </p:nvPr>
          </p:nvSpPr>
          <p:spPr>
            <a:xfrm>
              <a:off x="8955618" y="1895521"/>
              <a:ext cx="850164" cy="83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计算思维</a:t>
              </a:r>
              <a:endPara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10239071" y="1895521"/>
              <a:ext cx="850164" cy="83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信息意识</a:t>
              </a:r>
              <a:endPara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5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0239071" y="3015575"/>
              <a:ext cx="1009597" cy="119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信息社会责任</a:t>
              </a:r>
              <a:endPara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6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8837203" y="2939874"/>
              <a:ext cx="1147276" cy="119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数字化学习与创新</a:t>
              </a:r>
              <a:endPara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07604" y="533212"/>
            <a:ext cx="2088500" cy="2612445"/>
            <a:chOff x="176831" y="412541"/>
            <a:chExt cx="2088500" cy="2612445"/>
          </a:xfrm>
        </p:grpSpPr>
        <p:grpSp>
          <p:nvGrpSpPr>
            <p:cNvPr id="92" name="组合 91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113" name="五边形 112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rgbClr val="E3E7EC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14" name="组合 113"/>
              <p:cNvGrpSpPr/>
              <p:nvPr/>
            </p:nvGrpSpPr>
            <p:grpSpPr>
              <a:xfrm>
                <a:off x="176833" y="1275824"/>
                <a:ext cx="1768471" cy="522178"/>
                <a:chOff x="47626" y="3177510"/>
                <a:chExt cx="1416189" cy="522178"/>
              </a:xfrm>
            </p:grpSpPr>
            <p:sp>
              <p:nvSpPr>
                <p:cNvPr id="115" name="直角三角形 114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117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>
              <a:off x="176831" y="412541"/>
              <a:ext cx="1957272" cy="551245"/>
              <a:chOff x="47624" y="2314227"/>
              <a:chExt cx="1731479" cy="551245"/>
            </a:xfrm>
          </p:grpSpPr>
          <p:sp>
            <p:nvSpPr>
              <p:cNvPr id="108" name="直角三角形 107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9" name="组合 108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111" name="五边形 110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0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176831" y="2473742"/>
              <a:ext cx="2088500" cy="551244"/>
              <a:chOff x="47624" y="4816876"/>
              <a:chExt cx="1714518" cy="551244"/>
            </a:xfrm>
          </p:grpSpPr>
          <p:sp>
            <p:nvSpPr>
              <p:cNvPr id="103" name="直角三角形 102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7624" y="4816876"/>
                <a:ext cx="1714518" cy="447270"/>
                <a:chOff x="47624" y="4054876"/>
                <a:chExt cx="1714518" cy="447270"/>
              </a:xfrm>
            </p:grpSpPr>
            <p:sp>
              <p:nvSpPr>
                <p:cNvPr id="106" name="五边形 105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矩形 106"/>
                <p:cNvSpPr/>
                <p:nvPr/>
              </p:nvSpPr>
              <p:spPr>
                <a:xfrm>
                  <a:off x="432344" y="4090373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5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176831" y="1781419"/>
              <a:ext cx="1957272" cy="551244"/>
              <a:chOff x="47624" y="3982659"/>
              <a:chExt cx="1731479" cy="551244"/>
            </a:xfrm>
          </p:grpSpPr>
          <p:sp>
            <p:nvSpPr>
              <p:cNvPr id="96" name="直角三角形 95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7" name="组合 96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101" name="五边形 100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8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4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99" name="Freeform 5"/>
                <p:cNvSpPr>
                  <a:spLocks noEditPoints="1"/>
                </p:cNvSpPr>
                <p:nvPr/>
              </p:nvSpPr>
              <p:spPr bwMode="auto">
                <a:xfrm>
                  <a:off x="2111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6" name="右大括号 5"/>
          <p:cNvSpPr/>
          <p:nvPr/>
        </p:nvSpPr>
        <p:spPr>
          <a:xfrm>
            <a:off x="7092736" y="3648044"/>
            <a:ext cx="307524" cy="112960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4179544" y="3648044"/>
            <a:ext cx="362456" cy="1129602"/>
          </a:xfrm>
          <a:prstGeom prst="leftBrace">
            <a:avLst>
              <a:gd name="adj1" fmla="val 8333"/>
              <a:gd name="adj2" fmla="val 4843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右大括号 117"/>
          <p:cNvSpPr/>
          <p:nvPr/>
        </p:nvSpPr>
        <p:spPr>
          <a:xfrm rot="16200000">
            <a:off x="5576591" y="2238448"/>
            <a:ext cx="307524" cy="112960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71" grpId="0"/>
      <p:bldP spid="77" grpId="0"/>
      <p:bldP spid="6" grpId="0" animBg="1"/>
      <p:bldP spid="7" grpId="0" animBg="1"/>
      <p:bldP spid="1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996340" y="1264126"/>
            <a:ext cx="52787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/>
              <a:t>通过</a:t>
            </a:r>
            <a:r>
              <a:rPr lang="zh-CN" altLang="en-US" sz="1600" dirty="0" smtClean="0"/>
              <a:t>设置分组的解密任务，让学生通过对具体问题的分析和编程解密，感受枚举算法的应用。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利用</a:t>
            </a:r>
            <a:r>
              <a:rPr lang="en-US" altLang="zh-CN" sz="1600" dirty="0" err="1" smtClean="0"/>
              <a:t>JavaScript+HTML+Python</a:t>
            </a:r>
            <a:r>
              <a:rPr lang="zh-CN" altLang="zh-CN" sz="1600" dirty="0"/>
              <a:t>自行</a:t>
            </a:r>
            <a:r>
              <a:rPr lang="zh-CN" altLang="zh-CN" sz="1600" dirty="0" smtClean="0"/>
              <a:t>开发的</a:t>
            </a:r>
            <a:r>
              <a:rPr lang="zh-CN" altLang="zh-CN" sz="1600" dirty="0"/>
              <a:t>可视化交互平台</a:t>
            </a:r>
            <a:r>
              <a:rPr lang="zh-CN" altLang="zh-CN" sz="1600" dirty="0" smtClean="0"/>
              <a:t>，动态观测程序自动化执行</a:t>
            </a:r>
            <a:r>
              <a:rPr lang="zh-CN" altLang="zh-CN" sz="1600" dirty="0"/>
              <a:t>和判断的全</a:t>
            </a:r>
            <a:r>
              <a:rPr lang="zh-CN" altLang="zh-CN" sz="1600" dirty="0" smtClean="0"/>
              <a:t>过程</a:t>
            </a:r>
            <a:r>
              <a:rPr lang="zh-CN" altLang="en-US" sz="1600" dirty="0" smtClean="0"/>
              <a:t>。</a:t>
            </a:r>
            <a:r>
              <a:rPr lang="zh-CN" altLang="zh-CN" sz="1600" dirty="0" smtClean="0"/>
              <a:t>直观</a:t>
            </a:r>
            <a:r>
              <a:rPr lang="zh-CN" altLang="zh-CN" sz="1600" dirty="0"/>
              <a:t>感受枚举算法</a:t>
            </a:r>
            <a:r>
              <a:rPr lang="en-US" altLang="zh-CN" sz="1600" dirty="0"/>
              <a:t> “</a:t>
            </a:r>
            <a:r>
              <a:rPr lang="zh-CN" altLang="zh-CN" sz="1600" dirty="0"/>
              <a:t>全部列举</a:t>
            </a:r>
            <a:r>
              <a:rPr lang="zh-CN" altLang="zh-CN" sz="1600" dirty="0" smtClean="0"/>
              <a:t>，</a:t>
            </a:r>
            <a:r>
              <a:rPr lang="zh-CN" altLang="en-US" sz="1600" dirty="0"/>
              <a:t>逐个</a:t>
            </a:r>
            <a:r>
              <a:rPr lang="zh-CN" altLang="zh-CN" sz="1600" dirty="0" smtClean="0"/>
              <a:t>检验</a:t>
            </a:r>
            <a:r>
              <a:rPr lang="en-US" altLang="zh-CN" sz="1600" dirty="0"/>
              <a:t>”</a:t>
            </a:r>
            <a:r>
              <a:rPr lang="zh-CN" altLang="zh-CN" sz="1600" dirty="0"/>
              <a:t>的核心</a:t>
            </a:r>
            <a:r>
              <a:rPr lang="zh-CN" altLang="zh-CN" sz="1600" dirty="0" smtClean="0"/>
              <a:t>原则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通过对算法的优化，让学生理解枚举算法执行的特征和效率，认识算法优化的必要性。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zh-CN" sz="1600" dirty="0" smtClean="0"/>
              <a:t>在</a:t>
            </a:r>
            <a:r>
              <a:rPr lang="zh-CN" altLang="zh-CN" sz="1600" dirty="0"/>
              <a:t>完成任务的</a:t>
            </a:r>
            <a:r>
              <a:rPr lang="zh-CN" altLang="zh-CN" sz="1600" dirty="0" smtClean="0"/>
              <a:t>同时获得</a:t>
            </a:r>
            <a:r>
              <a:rPr lang="zh-CN" altLang="zh-CN" sz="1600" dirty="0"/>
              <a:t>枚举算法概念、基本思想、解题思路、优化策略</a:t>
            </a:r>
            <a:r>
              <a:rPr lang="zh-CN" altLang="zh-CN" sz="1600" dirty="0" smtClean="0"/>
              <a:t>等</a:t>
            </a:r>
            <a:r>
              <a:rPr lang="zh-CN" altLang="en-US" sz="1600" dirty="0" smtClean="0"/>
              <a:t>知识和</a:t>
            </a:r>
            <a:r>
              <a:rPr lang="zh-CN" altLang="en-US" sz="1600" dirty="0"/>
              <a:t>应用</a:t>
            </a:r>
            <a:r>
              <a:rPr lang="zh-CN" altLang="en-US" sz="1600" dirty="0" smtClean="0"/>
              <a:t>思路</a:t>
            </a:r>
            <a:r>
              <a:rPr lang="zh-CN" altLang="zh-CN" sz="1600" dirty="0" smtClean="0"/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23291" y="324540"/>
            <a:ext cx="2441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实验原理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07604" y="542737"/>
            <a:ext cx="2041202" cy="2612445"/>
            <a:chOff x="176831" y="412541"/>
            <a:chExt cx="2041202" cy="2612445"/>
          </a:xfrm>
        </p:grpSpPr>
        <p:grpSp>
          <p:nvGrpSpPr>
            <p:cNvPr id="15" name="组合 14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48" name="五边形 47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rgbClr val="E3E7EC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76833" y="1275824"/>
                <a:ext cx="1768471" cy="522178"/>
                <a:chOff x="47626" y="3177510"/>
                <a:chExt cx="1416189" cy="522178"/>
              </a:xfrm>
            </p:grpSpPr>
            <p:sp>
              <p:nvSpPr>
                <p:cNvPr id="50" name="直角三角形 49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52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76831" y="412541"/>
              <a:ext cx="1957272" cy="551245"/>
              <a:chOff x="47624" y="2314227"/>
              <a:chExt cx="1731479" cy="551245"/>
            </a:xfrm>
          </p:grpSpPr>
          <p:sp>
            <p:nvSpPr>
              <p:cNvPr id="43" name="直角三角形 42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46" name="五边形 45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5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76831" y="2473742"/>
              <a:ext cx="2041202" cy="551244"/>
              <a:chOff x="47624" y="4816876"/>
              <a:chExt cx="1675690" cy="551244"/>
            </a:xfrm>
          </p:grpSpPr>
          <p:sp>
            <p:nvSpPr>
              <p:cNvPr id="36" name="直角三角形 35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7624" y="4816876"/>
                <a:ext cx="1675690" cy="447270"/>
                <a:chOff x="47624" y="4054876"/>
                <a:chExt cx="1675690" cy="447270"/>
              </a:xfrm>
            </p:grpSpPr>
            <p:sp>
              <p:nvSpPr>
                <p:cNvPr id="41" name="五边形 40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379412" y="4100466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0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76831" y="1781419"/>
              <a:ext cx="1957272" cy="551244"/>
              <a:chOff x="47624" y="3982659"/>
              <a:chExt cx="1731479" cy="551244"/>
            </a:xfrm>
          </p:grpSpPr>
          <p:sp>
            <p:nvSpPr>
              <p:cNvPr id="20" name="直角三角形 19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26" name="五边形 25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3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4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24" name="Freeform 5"/>
                <p:cNvSpPr>
                  <a:spLocks noEditPoints="1"/>
                </p:cNvSpPr>
                <p:nvPr/>
              </p:nvSpPr>
              <p:spPr bwMode="auto">
                <a:xfrm>
                  <a:off x="2111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2" name="Video_2025-03-27_095945-网页录屏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0465" y="1639615"/>
            <a:ext cx="4674323" cy="2419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5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788647" y="360585"/>
            <a:ext cx="2441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实验要点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144098" y="1238386"/>
            <a:ext cx="7293204" cy="4593071"/>
            <a:chOff x="4713573" y="1087349"/>
            <a:chExt cx="7073145" cy="4310982"/>
          </a:xfrm>
        </p:grpSpPr>
        <p:sp>
          <p:nvSpPr>
            <p:cNvPr id="2" name="矩形 1"/>
            <p:cNvSpPr/>
            <p:nvPr/>
          </p:nvSpPr>
          <p:spPr>
            <a:xfrm>
              <a:off x="4713573" y="3208298"/>
              <a:ext cx="3852181" cy="2190033"/>
            </a:xfrm>
            <a:prstGeom prst="rect">
              <a:avLst/>
            </a:prstGeom>
            <a:solidFill>
              <a:srgbClr val="F5FB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zh-CN" sz="1600" dirty="0" smtClean="0">
                  <a:solidFill>
                    <a:schemeClr val="tx1"/>
                  </a:solidFill>
                </a:rPr>
                <a:t>理解</a:t>
              </a:r>
              <a:r>
                <a:rPr lang="zh-CN" altLang="zh-CN" sz="1600" dirty="0">
                  <a:solidFill>
                    <a:schemeClr val="tx1"/>
                  </a:solidFill>
                </a:rPr>
                <a:t>枚举算法的核心思想和典型特征</a:t>
              </a:r>
              <a:r>
                <a:rPr lang="zh-CN" altLang="zh-CN" sz="1600" dirty="0" smtClean="0">
                  <a:solidFill>
                    <a:schemeClr val="tx1"/>
                  </a:solidFill>
                </a:rPr>
                <a:t>；能</a:t>
              </a:r>
              <a:r>
                <a:rPr lang="zh-CN" altLang="zh-CN" sz="1600" dirty="0">
                  <a:solidFill>
                    <a:schemeClr val="tx1"/>
                  </a:solidFill>
                </a:rPr>
                <a:t>结合实际问题，编程实现枚举算法并运行，解决问题。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zh-CN" sz="1600" dirty="0" smtClean="0">
                  <a:solidFill>
                    <a:schemeClr val="tx1"/>
                  </a:solidFill>
                </a:rPr>
                <a:t>通过</a:t>
              </a:r>
              <a:r>
                <a:rPr lang="zh-CN" altLang="zh-CN" sz="1600" dirty="0">
                  <a:solidFill>
                    <a:schemeClr val="tx1"/>
                  </a:solidFill>
                </a:rPr>
                <a:t>破解密码的问题，体会到信息社会密码设置的重要性，得出如何设置安全可靠的密码的策略。</a:t>
              </a:r>
            </a:p>
            <a:p>
              <a:pPr marL="342900" indent="-342900" algn="ctr">
                <a:lnSpc>
                  <a:spcPct val="150000"/>
                </a:lnSpc>
                <a:buFont typeface="+mj-lt"/>
                <a:buAutoNum type="arabicPeriod"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917293" y="3208297"/>
              <a:ext cx="2869425" cy="1987619"/>
            </a:xfrm>
            <a:prstGeom prst="rect">
              <a:avLst/>
            </a:prstGeom>
            <a:solidFill>
              <a:srgbClr val="F5FB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altLang="zh-CN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dirty="0" smtClean="0">
                  <a:solidFill>
                    <a:schemeClr val="tx1"/>
                  </a:solidFill>
                </a:rPr>
                <a:t>思考</a:t>
              </a:r>
              <a:r>
                <a:rPr lang="zh-CN" altLang="zh-CN" dirty="0">
                  <a:solidFill>
                    <a:schemeClr val="tx1"/>
                  </a:solidFill>
                </a:rPr>
                <a:t>程序的执行次数，感受程序优化的重要性，体会算法优化在问题解决中的价值。</a:t>
              </a:r>
            </a:p>
            <a:p>
              <a:pPr>
                <a:lnSpc>
                  <a:spcPct val="15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矩形: 圆角 45"/>
            <p:cNvSpPr/>
            <p:nvPr/>
          </p:nvSpPr>
          <p:spPr>
            <a:xfrm>
              <a:off x="5737342" y="1087349"/>
              <a:ext cx="1540986" cy="428481"/>
            </a:xfrm>
            <a:prstGeom prst="roundRect">
              <a:avLst>
                <a:gd name="adj" fmla="val 50000"/>
              </a:avLst>
            </a:prstGeom>
            <a:solidFill>
              <a:srgbClr val="EB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07725" y="1087349"/>
              <a:ext cx="800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00448F"/>
                  </a:solidFill>
                  <a:cs typeface="+mn-ea"/>
                  <a:sym typeface="+mn-lt"/>
                </a:rPr>
                <a:t>重点</a:t>
              </a:r>
              <a:endParaRPr lang="zh-CN" altLang="en-US" sz="2400" b="1" dirty="0">
                <a:solidFill>
                  <a:srgbClr val="00448F"/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: 圆角 45"/>
            <p:cNvSpPr/>
            <p:nvPr/>
          </p:nvSpPr>
          <p:spPr>
            <a:xfrm>
              <a:off x="9425735" y="1121340"/>
              <a:ext cx="1540986" cy="428481"/>
            </a:xfrm>
            <a:prstGeom prst="roundRect">
              <a:avLst>
                <a:gd name="adj" fmla="val 50000"/>
              </a:avLst>
            </a:prstGeom>
            <a:solidFill>
              <a:srgbClr val="EB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796118" y="1104749"/>
              <a:ext cx="800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rgbClr val="00448F"/>
                  </a:solidFill>
                  <a:cs typeface="+mn-ea"/>
                </a:defRPr>
              </a:lvl1pPr>
            </a:lstStyle>
            <a:p>
              <a:r>
                <a:rPr lang="zh-CN" altLang="en-US" dirty="0" smtClean="0">
                  <a:sym typeface="+mn-lt"/>
                </a:rPr>
                <a:t>难点</a:t>
              </a:r>
              <a:endParaRPr lang="zh-CN" altLang="en-US" dirty="0">
                <a:sym typeface="+mn-lt"/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D742B98-D8D6-62B3-842B-2A797D172D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970" y="1748796"/>
            <a:ext cx="2541764" cy="16115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="" xmlns:a16="http://schemas.microsoft.com/office/drawing/2014/main" xmlns:lc="http://schemas.openxmlformats.org/drawingml/2006/lockedCanvas" id="{C93D8AC8-8574-17F1-DC7F-A5870247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260" y="1748798"/>
            <a:ext cx="2415932" cy="1579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9" name="组合 38"/>
          <p:cNvGrpSpPr/>
          <p:nvPr/>
        </p:nvGrpSpPr>
        <p:grpSpPr>
          <a:xfrm>
            <a:off x="107604" y="533212"/>
            <a:ext cx="2088500" cy="2612445"/>
            <a:chOff x="176831" y="412541"/>
            <a:chExt cx="2088500" cy="2612445"/>
          </a:xfrm>
        </p:grpSpPr>
        <p:grpSp>
          <p:nvGrpSpPr>
            <p:cNvPr id="40" name="组合 39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78" name="五边形 77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rgbClr val="E3E7EC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176833" y="1275824"/>
                <a:ext cx="1768471" cy="522178"/>
                <a:chOff x="47626" y="3177510"/>
                <a:chExt cx="1416189" cy="522178"/>
              </a:xfrm>
            </p:grpSpPr>
            <p:sp>
              <p:nvSpPr>
                <p:cNvPr id="80" name="直角三角形 79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82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/>
          </p:nvGrpSpPr>
          <p:grpSpPr>
            <a:xfrm>
              <a:off x="176831" y="412541"/>
              <a:ext cx="1957272" cy="551245"/>
              <a:chOff x="47624" y="2314227"/>
              <a:chExt cx="1731479" cy="551245"/>
            </a:xfrm>
          </p:grpSpPr>
          <p:sp>
            <p:nvSpPr>
              <p:cNvPr id="73" name="直角三角形 72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76" name="五边形 75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5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76831" y="2473742"/>
              <a:ext cx="2088500" cy="551244"/>
              <a:chOff x="47624" y="4816876"/>
              <a:chExt cx="1714518" cy="551244"/>
            </a:xfrm>
          </p:grpSpPr>
          <p:sp>
            <p:nvSpPr>
              <p:cNvPr id="68" name="直角三角形 67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47624" y="4816876"/>
                <a:ext cx="1714518" cy="447270"/>
                <a:chOff x="47624" y="4054876"/>
                <a:chExt cx="1714518" cy="447270"/>
              </a:xfrm>
            </p:grpSpPr>
            <p:sp>
              <p:nvSpPr>
                <p:cNvPr id="71" name="五边形 70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432344" y="4090373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0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76831" y="1781419"/>
              <a:ext cx="1957272" cy="551244"/>
              <a:chOff x="47624" y="3982659"/>
              <a:chExt cx="1731479" cy="551244"/>
            </a:xfrm>
          </p:grpSpPr>
          <p:sp>
            <p:nvSpPr>
              <p:cNvPr id="52" name="直角三角形 51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57" name="五边形 56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4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4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55" name="Freeform 5"/>
                <p:cNvSpPr>
                  <a:spLocks noEditPoints="1"/>
                </p:cNvSpPr>
                <p:nvPr/>
              </p:nvSpPr>
              <p:spPr bwMode="auto">
                <a:xfrm>
                  <a:off x="2111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855281" y="1814661"/>
            <a:ext cx="2623399" cy="2802474"/>
            <a:chOff x="4855281" y="2224421"/>
            <a:chExt cx="2623399" cy="2802474"/>
          </a:xfrm>
        </p:grpSpPr>
        <p:sp>
          <p:nvSpPr>
            <p:cNvPr id="50" name="椭圆 49"/>
            <p:cNvSpPr/>
            <p:nvPr/>
          </p:nvSpPr>
          <p:spPr>
            <a:xfrm>
              <a:off x="5436984" y="2224421"/>
              <a:ext cx="1318032" cy="1318032"/>
            </a:xfrm>
            <a:prstGeom prst="ellipse">
              <a:avLst/>
            </a:prstGeom>
            <a:solidFill>
              <a:srgbClr val="3A6F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02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  <p:sp>
          <p:nvSpPr>
            <p:cNvPr id="51" name="矩形: 圆角 50"/>
            <p:cNvSpPr/>
            <p:nvPr/>
          </p:nvSpPr>
          <p:spPr>
            <a:xfrm>
              <a:off x="4979270" y="4903763"/>
              <a:ext cx="2233459" cy="123132"/>
            </a:xfrm>
            <a:prstGeom prst="roundRect">
              <a:avLst>
                <a:gd name="adj" fmla="val 50000"/>
              </a:avLst>
            </a:prstGeom>
            <a:solidFill>
              <a:srgbClr val="EB4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027456" y="4482180"/>
              <a:ext cx="2451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Britannic Bold" panose="020B0903060703020204" pitchFamily="34" charset="0"/>
                  <a:ea typeface="黑体" panose="02010609060101010101" pitchFamily="49" charset="-122"/>
                  <a:cs typeface="+mn-ea"/>
                  <a:sym typeface="+mn-lt"/>
                </a:rPr>
                <a:t>Experimental process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Britannic Bold" panose="020B0903060703020204" pitchFamily="34" charset="0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855281" y="3749892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rgbClr val="00448F"/>
                  </a:solidFill>
                  <a:cs typeface="+mn-ea"/>
                </a:defRPr>
              </a:lvl1pPr>
            </a:lstStyle>
            <a:p>
              <a:r>
                <a:rPr lang="zh-CN" altLang="en-US" dirty="0" smtClean="0">
                  <a:sym typeface="+mn-lt"/>
                </a:rPr>
                <a:t>实验过程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407" name="组合 406"/>
          <p:cNvGrpSpPr/>
          <p:nvPr/>
        </p:nvGrpSpPr>
        <p:grpSpPr>
          <a:xfrm>
            <a:off x="8551601" y="3943860"/>
            <a:ext cx="2540199" cy="2490759"/>
            <a:chOff x="85676" y="1911733"/>
            <a:chExt cx="2842452" cy="2787130"/>
          </a:xfrm>
        </p:grpSpPr>
        <p:sp>
          <p:nvSpPr>
            <p:cNvPr id="349" name="任意多边形: 形状 348"/>
            <p:cNvSpPr/>
            <p:nvPr/>
          </p:nvSpPr>
          <p:spPr>
            <a:xfrm>
              <a:off x="2013377" y="3289836"/>
              <a:ext cx="815798" cy="1057516"/>
            </a:xfrm>
            <a:custGeom>
              <a:avLst/>
              <a:gdLst>
                <a:gd name="connsiteX0" fmla="*/ 11331 w 815798"/>
                <a:gd name="connsiteY0" fmla="*/ 744634 h 1057516"/>
                <a:gd name="connsiteX1" fmla="*/ 11331 w 815798"/>
                <a:gd name="connsiteY1" fmla="*/ 992848 h 1057516"/>
                <a:gd name="connsiteX2" fmla="*/ 95328 w 815798"/>
                <a:gd name="connsiteY2" fmla="*/ 1037113 h 1057516"/>
                <a:gd name="connsiteX3" fmla="*/ 814287 w 815798"/>
                <a:gd name="connsiteY3" fmla="*/ 489622 h 1057516"/>
                <a:gd name="connsiteX4" fmla="*/ 814287 w 815798"/>
                <a:gd name="connsiteY4" fmla="*/ 47429 h 1057516"/>
                <a:gd name="connsiteX5" fmla="*/ 757937 w 815798"/>
                <a:gd name="connsiteY5" fmla="*/ 17668 h 1057516"/>
                <a:gd name="connsiteX6" fmla="*/ 144275 w 815798"/>
                <a:gd name="connsiteY6" fmla="*/ 492492 h 1057516"/>
                <a:gd name="connsiteX7" fmla="*/ 11331 w 815798"/>
                <a:gd name="connsiteY7" fmla="*/ 744634 h 105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5798" h="1057516">
                  <a:moveTo>
                    <a:pt x="11331" y="744634"/>
                  </a:moveTo>
                  <a:lnTo>
                    <a:pt x="11331" y="992848"/>
                  </a:lnTo>
                  <a:cubicBezTo>
                    <a:pt x="11331" y="1036056"/>
                    <a:pt x="59674" y="1061587"/>
                    <a:pt x="95328" y="1037113"/>
                  </a:cubicBezTo>
                  <a:lnTo>
                    <a:pt x="814287" y="489622"/>
                  </a:lnTo>
                  <a:lnTo>
                    <a:pt x="814287" y="47429"/>
                  </a:lnTo>
                  <a:cubicBezTo>
                    <a:pt x="814287" y="18423"/>
                    <a:pt x="781807" y="1352"/>
                    <a:pt x="757937" y="17668"/>
                  </a:cubicBezTo>
                  <a:lnTo>
                    <a:pt x="144275" y="492492"/>
                  </a:lnTo>
                  <a:cubicBezTo>
                    <a:pt x="61185" y="549296"/>
                    <a:pt x="11331" y="643717"/>
                    <a:pt x="11331" y="744634"/>
                  </a:cubicBez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735293" y="2551475"/>
              <a:ext cx="2069710" cy="1782670"/>
            </a:xfrm>
            <a:custGeom>
              <a:avLst/>
              <a:gdLst>
                <a:gd name="connsiteX0" fmla="*/ 1289414 w 2069709"/>
                <a:gd name="connsiteY0" fmla="*/ 1731209 h 1782669"/>
                <a:gd name="connsiteX1" fmla="*/ 1289414 w 2069709"/>
                <a:gd name="connsiteY1" fmla="*/ 1482995 h 1782669"/>
                <a:gd name="connsiteX2" fmla="*/ 1422359 w 2069709"/>
                <a:gd name="connsiteY2" fmla="*/ 1230853 h 1782669"/>
                <a:gd name="connsiteX3" fmla="*/ 2036021 w 2069709"/>
                <a:gd name="connsiteY3" fmla="*/ 756028 h 1782669"/>
                <a:gd name="connsiteX4" fmla="*/ 2071070 w 2069709"/>
                <a:gd name="connsiteY4" fmla="*/ 753007 h 1782669"/>
                <a:gd name="connsiteX5" fmla="*/ 793137 w 2069709"/>
                <a:gd name="connsiteY5" fmla="*/ 14709 h 1782669"/>
                <a:gd name="connsiteX6" fmla="*/ 757937 w 2069709"/>
                <a:gd name="connsiteY6" fmla="*/ 17731 h 1782669"/>
                <a:gd name="connsiteX7" fmla="*/ 144275 w 2069709"/>
                <a:gd name="connsiteY7" fmla="*/ 492253 h 1782669"/>
                <a:gd name="connsiteX8" fmla="*/ 11331 w 2069709"/>
                <a:gd name="connsiteY8" fmla="*/ 744395 h 1782669"/>
                <a:gd name="connsiteX9" fmla="*/ 11331 w 2069709"/>
                <a:gd name="connsiteY9" fmla="*/ 992610 h 1782669"/>
                <a:gd name="connsiteX10" fmla="*/ 46380 w 2069709"/>
                <a:gd name="connsiteY10" fmla="*/ 1042917 h 1782669"/>
                <a:gd name="connsiteX11" fmla="*/ 1319327 w 2069709"/>
                <a:gd name="connsiteY11" fmla="*/ 1779855 h 1782669"/>
                <a:gd name="connsiteX12" fmla="*/ 1319931 w 2069709"/>
                <a:gd name="connsiteY12" fmla="*/ 1779250 h 1782669"/>
                <a:gd name="connsiteX13" fmla="*/ 1289414 w 2069709"/>
                <a:gd name="connsiteY13" fmla="*/ 1731209 h 178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9709" h="1782669">
                  <a:moveTo>
                    <a:pt x="1289414" y="1731209"/>
                  </a:moveTo>
                  <a:lnTo>
                    <a:pt x="1289414" y="1482995"/>
                  </a:lnTo>
                  <a:cubicBezTo>
                    <a:pt x="1289414" y="1382078"/>
                    <a:pt x="1339117" y="1287808"/>
                    <a:pt x="1422359" y="1230853"/>
                  </a:cubicBezTo>
                  <a:lnTo>
                    <a:pt x="2036021" y="756028"/>
                  </a:lnTo>
                  <a:cubicBezTo>
                    <a:pt x="2047200" y="748323"/>
                    <a:pt x="2060343" y="748172"/>
                    <a:pt x="2071070" y="753007"/>
                  </a:cubicBezTo>
                  <a:lnTo>
                    <a:pt x="793137" y="14709"/>
                  </a:lnTo>
                  <a:cubicBezTo>
                    <a:pt x="782411" y="9724"/>
                    <a:pt x="769116" y="9875"/>
                    <a:pt x="757937" y="17731"/>
                  </a:cubicBezTo>
                  <a:lnTo>
                    <a:pt x="144275" y="492253"/>
                  </a:lnTo>
                  <a:cubicBezTo>
                    <a:pt x="61034" y="549208"/>
                    <a:pt x="11331" y="643629"/>
                    <a:pt x="11331" y="744395"/>
                  </a:cubicBezTo>
                  <a:lnTo>
                    <a:pt x="11331" y="992610"/>
                  </a:lnTo>
                  <a:cubicBezTo>
                    <a:pt x="11331" y="1016932"/>
                    <a:pt x="26589" y="1035666"/>
                    <a:pt x="46380" y="1042917"/>
                  </a:cubicBezTo>
                  <a:lnTo>
                    <a:pt x="1319327" y="1779855"/>
                  </a:lnTo>
                  <a:lnTo>
                    <a:pt x="1319931" y="1779250"/>
                  </a:lnTo>
                  <a:cubicBezTo>
                    <a:pt x="1302558" y="1771093"/>
                    <a:pt x="1289414" y="1753568"/>
                    <a:pt x="1289414" y="1731209"/>
                  </a:cubicBez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1987090" y="3276884"/>
              <a:ext cx="815798" cy="1042409"/>
            </a:xfrm>
            <a:custGeom>
              <a:avLst/>
              <a:gdLst>
                <a:gd name="connsiteX0" fmla="*/ 37617 w 815798"/>
                <a:gd name="connsiteY0" fmla="*/ 1006858 h 1042408"/>
                <a:gd name="connsiteX1" fmla="*/ 37617 w 815798"/>
                <a:gd name="connsiteY1" fmla="*/ 758644 h 1042408"/>
                <a:gd name="connsiteX2" fmla="*/ 170562 w 815798"/>
                <a:gd name="connsiteY2" fmla="*/ 506502 h 1042408"/>
                <a:gd name="connsiteX3" fmla="*/ 784224 w 815798"/>
                <a:gd name="connsiteY3" fmla="*/ 31828 h 1042408"/>
                <a:gd name="connsiteX4" fmla="*/ 806885 w 815798"/>
                <a:gd name="connsiteY4" fmla="*/ 25634 h 1042408"/>
                <a:gd name="connsiteX5" fmla="*/ 757937 w 815798"/>
                <a:gd name="connsiteY5" fmla="*/ 17627 h 1042408"/>
                <a:gd name="connsiteX6" fmla="*/ 144275 w 815798"/>
                <a:gd name="connsiteY6" fmla="*/ 492301 h 1042408"/>
                <a:gd name="connsiteX7" fmla="*/ 11331 w 815798"/>
                <a:gd name="connsiteY7" fmla="*/ 744443 h 1042408"/>
                <a:gd name="connsiteX8" fmla="*/ 11331 w 815798"/>
                <a:gd name="connsiteY8" fmla="*/ 992657 h 1042408"/>
                <a:gd name="connsiteX9" fmla="*/ 53782 w 815798"/>
                <a:gd name="connsiteY9" fmla="*/ 1045231 h 1042408"/>
                <a:gd name="connsiteX10" fmla="*/ 37617 w 815798"/>
                <a:gd name="connsiteY10" fmla="*/ 1006858 h 104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5798" h="1042408">
                  <a:moveTo>
                    <a:pt x="37617" y="1006858"/>
                  </a:moveTo>
                  <a:lnTo>
                    <a:pt x="37617" y="758644"/>
                  </a:lnTo>
                  <a:cubicBezTo>
                    <a:pt x="37617" y="657726"/>
                    <a:pt x="87321" y="563456"/>
                    <a:pt x="170562" y="506502"/>
                  </a:cubicBezTo>
                  <a:lnTo>
                    <a:pt x="784224" y="31828"/>
                  </a:lnTo>
                  <a:cubicBezTo>
                    <a:pt x="791324" y="26994"/>
                    <a:pt x="799331" y="25030"/>
                    <a:pt x="806885" y="25634"/>
                  </a:cubicBezTo>
                  <a:cubicBezTo>
                    <a:pt x="796007" y="11282"/>
                    <a:pt x="774857" y="6145"/>
                    <a:pt x="757937" y="17627"/>
                  </a:cubicBezTo>
                  <a:lnTo>
                    <a:pt x="144275" y="492301"/>
                  </a:lnTo>
                  <a:cubicBezTo>
                    <a:pt x="61034" y="549256"/>
                    <a:pt x="11331" y="643677"/>
                    <a:pt x="11331" y="744443"/>
                  </a:cubicBezTo>
                  <a:lnTo>
                    <a:pt x="11331" y="992657"/>
                  </a:lnTo>
                  <a:cubicBezTo>
                    <a:pt x="11331" y="1019850"/>
                    <a:pt x="30668" y="1040094"/>
                    <a:pt x="53782" y="1045231"/>
                  </a:cubicBezTo>
                  <a:cubicBezTo>
                    <a:pt x="44113" y="1035713"/>
                    <a:pt x="37617" y="1022418"/>
                    <a:pt x="37617" y="1006858"/>
                  </a:cubicBez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2176688" y="3275527"/>
              <a:ext cx="725154" cy="1027301"/>
            </a:xfrm>
            <a:custGeom>
              <a:avLst/>
              <a:gdLst>
                <a:gd name="connsiteX0" fmla="*/ 67832 w 725153"/>
                <a:gd name="connsiteY0" fmla="*/ 939326 h 1027301"/>
                <a:gd name="connsiteX1" fmla="*/ 67832 w 725153"/>
                <a:gd name="connsiteY1" fmla="*/ 716492 h 1027301"/>
                <a:gd name="connsiteX2" fmla="*/ 185669 w 725153"/>
                <a:gd name="connsiteY2" fmla="*/ 491845 h 1027301"/>
                <a:gd name="connsiteX3" fmla="*/ 693881 w 725153"/>
                <a:gd name="connsiteY3" fmla="*/ 29560 h 1027301"/>
                <a:gd name="connsiteX4" fmla="*/ 725003 w 725153"/>
                <a:gd name="connsiteY4" fmla="*/ 26840 h 1027301"/>
                <a:gd name="connsiteX5" fmla="*/ 705212 w 725153"/>
                <a:gd name="connsiteY5" fmla="*/ 14301 h 1027301"/>
                <a:gd name="connsiteX6" fmla="*/ 673940 w 725153"/>
                <a:gd name="connsiteY6" fmla="*/ 16869 h 1027301"/>
                <a:gd name="connsiteX7" fmla="*/ 165728 w 725153"/>
                <a:gd name="connsiteY7" fmla="*/ 479155 h 1027301"/>
                <a:gd name="connsiteX8" fmla="*/ 47890 w 725153"/>
                <a:gd name="connsiteY8" fmla="*/ 703802 h 1027301"/>
                <a:gd name="connsiteX9" fmla="*/ 47890 w 725153"/>
                <a:gd name="connsiteY9" fmla="*/ 994619 h 1027301"/>
                <a:gd name="connsiteX10" fmla="*/ 27948 w 725153"/>
                <a:gd name="connsiteY10" fmla="*/ 985554 h 1027301"/>
                <a:gd name="connsiteX11" fmla="*/ 11331 w 725153"/>
                <a:gd name="connsiteY11" fmla="*/ 997640 h 1027301"/>
                <a:gd name="connsiteX12" fmla="*/ 67832 w 725153"/>
                <a:gd name="connsiteY12" fmla="*/ 1029365 h 1027301"/>
                <a:gd name="connsiteX13" fmla="*/ 94874 w 725153"/>
                <a:gd name="connsiteY13" fmla="*/ 981928 h 1027301"/>
                <a:gd name="connsiteX14" fmla="*/ 67832 w 725153"/>
                <a:gd name="connsiteY14" fmla="*/ 939326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5153" h="1027301">
                  <a:moveTo>
                    <a:pt x="67832" y="939326"/>
                  </a:moveTo>
                  <a:lnTo>
                    <a:pt x="67832" y="716492"/>
                  </a:lnTo>
                  <a:cubicBezTo>
                    <a:pt x="67832" y="644127"/>
                    <a:pt x="111946" y="542304"/>
                    <a:pt x="185669" y="491845"/>
                  </a:cubicBezTo>
                  <a:lnTo>
                    <a:pt x="693881" y="29560"/>
                  </a:lnTo>
                  <a:cubicBezTo>
                    <a:pt x="703852" y="22761"/>
                    <a:pt x="715485" y="22610"/>
                    <a:pt x="725003" y="26840"/>
                  </a:cubicBezTo>
                  <a:lnTo>
                    <a:pt x="705212" y="14301"/>
                  </a:lnTo>
                  <a:cubicBezTo>
                    <a:pt x="695695" y="9920"/>
                    <a:pt x="684062" y="10071"/>
                    <a:pt x="673940" y="16869"/>
                  </a:cubicBezTo>
                  <a:lnTo>
                    <a:pt x="165728" y="479155"/>
                  </a:lnTo>
                  <a:cubicBezTo>
                    <a:pt x="92004" y="529614"/>
                    <a:pt x="47890" y="631286"/>
                    <a:pt x="47890" y="703802"/>
                  </a:cubicBezTo>
                  <a:lnTo>
                    <a:pt x="47890" y="994619"/>
                  </a:lnTo>
                  <a:lnTo>
                    <a:pt x="27948" y="985554"/>
                  </a:lnTo>
                  <a:lnTo>
                    <a:pt x="11331" y="997640"/>
                  </a:lnTo>
                  <a:lnTo>
                    <a:pt x="67832" y="1029365"/>
                  </a:lnTo>
                  <a:lnTo>
                    <a:pt x="94874" y="981928"/>
                  </a:lnTo>
                  <a:cubicBezTo>
                    <a:pt x="79465" y="974677"/>
                    <a:pt x="67832" y="959116"/>
                    <a:pt x="67832" y="939326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2233189" y="3288260"/>
              <a:ext cx="694939" cy="1027301"/>
            </a:xfrm>
            <a:custGeom>
              <a:avLst/>
              <a:gdLst>
                <a:gd name="connsiteX0" fmla="*/ 11331 w 694939"/>
                <a:gd name="connsiteY0" fmla="*/ 703758 h 1027301"/>
                <a:gd name="connsiteX1" fmla="*/ 11331 w 694939"/>
                <a:gd name="connsiteY1" fmla="*/ 1016783 h 1027301"/>
                <a:gd name="connsiteX2" fmla="*/ 591303 w 694939"/>
                <a:gd name="connsiteY2" fmla="*/ 699377 h 1027301"/>
                <a:gd name="connsiteX3" fmla="*/ 687234 w 694939"/>
                <a:gd name="connsiteY3" fmla="*/ 517484 h 1027301"/>
                <a:gd name="connsiteX4" fmla="*/ 687234 w 694939"/>
                <a:gd name="connsiteY4" fmla="*/ 43264 h 1027301"/>
                <a:gd name="connsiteX5" fmla="*/ 637380 w 694939"/>
                <a:gd name="connsiteY5" fmla="*/ 16977 h 1027301"/>
                <a:gd name="connsiteX6" fmla="*/ 129168 w 694939"/>
                <a:gd name="connsiteY6" fmla="*/ 479263 h 1027301"/>
                <a:gd name="connsiteX7" fmla="*/ 11331 w 694939"/>
                <a:gd name="connsiteY7" fmla="*/ 703758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4939" h="1027301">
                  <a:moveTo>
                    <a:pt x="11331" y="703758"/>
                  </a:moveTo>
                  <a:lnTo>
                    <a:pt x="11331" y="1016783"/>
                  </a:lnTo>
                  <a:lnTo>
                    <a:pt x="591303" y="699377"/>
                  </a:lnTo>
                  <a:cubicBezTo>
                    <a:pt x="651279" y="658285"/>
                    <a:pt x="687234" y="590151"/>
                    <a:pt x="687234" y="517484"/>
                  </a:cubicBezTo>
                  <a:lnTo>
                    <a:pt x="687234" y="43264"/>
                  </a:lnTo>
                  <a:cubicBezTo>
                    <a:pt x="687234" y="17582"/>
                    <a:pt x="658531" y="2474"/>
                    <a:pt x="637380" y="16977"/>
                  </a:cubicBezTo>
                  <a:lnTo>
                    <a:pt x="129168" y="479263"/>
                  </a:lnTo>
                  <a:cubicBezTo>
                    <a:pt x="55444" y="529570"/>
                    <a:pt x="11331" y="631394"/>
                    <a:pt x="11331" y="703758"/>
                  </a:cubicBezTo>
                  <a:close/>
                </a:path>
              </a:pathLst>
            </a:custGeom>
            <a:solidFill>
              <a:srgbClr val="033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770040" y="3061102"/>
              <a:ext cx="1374771" cy="1193482"/>
            </a:xfrm>
            <a:custGeom>
              <a:avLst/>
              <a:gdLst>
                <a:gd name="connsiteX0" fmla="*/ 1368124 w 1374770"/>
                <a:gd name="connsiteY0" fmla="*/ 692522 h 1193482"/>
                <a:gd name="connsiteX1" fmla="*/ 1220071 w 1374770"/>
                <a:gd name="connsiteY1" fmla="*/ 973368 h 1193482"/>
                <a:gd name="connsiteX2" fmla="*/ 1220071 w 1374770"/>
                <a:gd name="connsiteY2" fmla="*/ 1193180 h 1193482"/>
                <a:gd name="connsiteX3" fmla="*/ 26589 w 1374770"/>
                <a:gd name="connsiteY3" fmla="*/ 502169 h 1193482"/>
                <a:gd name="connsiteX4" fmla="*/ 23870 w 1374770"/>
                <a:gd name="connsiteY4" fmla="*/ 501111 h 1193482"/>
                <a:gd name="connsiteX5" fmla="*/ 11331 w 1374770"/>
                <a:gd name="connsiteY5" fmla="*/ 483285 h 1193482"/>
                <a:gd name="connsiteX6" fmla="*/ 11331 w 1374770"/>
                <a:gd name="connsiteY6" fmla="*/ 234919 h 1193482"/>
                <a:gd name="connsiteX7" fmla="*/ 129168 w 1374770"/>
                <a:gd name="connsiteY7" fmla="*/ 11331 h 1193482"/>
                <a:gd name="connsiteX8" fmla="*/ 1368124 w 1374770"/>
                <a:gd name="connsiteY8" fmla="*/ 692522 h 119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770" h="1193482">
                  <a:moveTo>
                    <a:pt x="1368124" y="692522"/>
                  </a:moveTo>
                  <a:cubicBezTo>
                    <a:pt x="1275364" y="755973"/>
                    <a:pt x="1220071" y="860969"/>
                    <a:pt x="1220071" y="973368"/>
                  </a:cubicBezTo>
                  <a:lnTo>
                    <a:pt x="1220071" y="1193180"/>
                  </a:lnTo>
                  <a:lnTo>
                    <a:pt x="26589" y="502169"/>
                  </a:lnTo>
                  <a:lnTo>
                    <a:pt x="23870" y="501111"/>
                  </a:lnTo>
                  <a:cubicBezTo>
                    <a:pt x="17827" y="498845"/>
                    <a:pt x="11331" y="492953"/>
                    <a:pt x="11331" y="483285"/>
                  </a:cubicBezTo>
                  <a:lnTo>
                    <a:pt x="11331" y="234919"/>
                  </a:lnTo>
                  <a:cubicBezTo>
                    <a:pt x="11331" y="145484"/>
                    <a:pt x="55444" y="61940"/>
                    <a:pt x="129168" y="11331"/>
                  </a:cubicBezTo>
                  <a:lnTo>
                    <a:pt x="1368124" y="692522"/>
                  </a:lnTo>
                  <a:close/>
                </a:path>
              </a:pathLst>
            </a:custGeom>
            <a:solidFill>
              <a:srgbClr val="D1EB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770040" y="3284691"/>
              <a:ext cx="1223697" cy="966872"/>
            </a:xfrm>
            <a:custGeom>
              <a:avLst/>
              <a:gdLst>
                <a:gd name="connsiteX0" fmla="*/ 1220071 w 1223697"/>
                <a:gd name="connsiteY0" fmla="*/ 700227 h 966871"/>
                <a:gd name="connsiteX1" fmla="*/ 1220071 w 1223697"/>
                <a:gd name="connsiteY1" fmla="*/ 969440 h 966871"/>
                <a:gd name="connsiteX2" fmla="*/ 26589 w 1223697"/>
                <a:gd name="connsiteY2" fmla="*/ 278429 h 966871"/>
                <a:gd name="connsiteX3" fmla="*/ 23870 w 1223697"/>
                <a:gd name="connsiteY3" fmla="*/ 277371 h 966871"/>
                <a:gd name="connsiteX4" fmla="*/ 11331 w 1223697"/>
                <a:gd name="connsiteY4" fmla="*/ 259545 h 966871"/>
                <a:gd name="connsiteX5" fmla="*/ 11331 w 1223697"/>
                <a:gd name="connsiteY5" fmla="*/ 11331 h 966871"/>
                <a:gd name="connsiteX6" fmla="*/ 1220071 w 1223697"/>
                <a:gd name="connsiteY6" fmla="*/ 700227 h 96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697" h="966871">
                  <a:moveTo>
                    <a:pt x="1220071" y="700227"/>
                  </a:moveTo>
                  <a:lnTo>
                    <a:pt x="1220071" y="969440"/>
                  </a:lnTo>
                  <a:lnTo>
                    <a:pt x="26589" y="278429"/>
                  </a:lnTo>
                  <a:lnTo>
                    <a:pt x="23870" y="277371"/>
                  </a:lnTo>
                  <a:cubicBezTo>
                    <a:pt x="17827" y="275105"/>
                    <a:pt x="11331" y="269213"/>
                    <a:pt x="11331" y="259545"/>
                  </a:cubicBezTo>
                  <a:lnTo>
                    <a:pt x="11331" y="11331"/>
                  </a:lnTo>
                  <a:lnTo>
                    <a:pt x="1220071" y="700227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770040" y="2566638"/>
              <a:ext cx="1223697" cy="1692026"/>
            </a:xfrm>
            <a:custGeom>
              <a:avLst/>
              <a:gdLst>
                <a:gd name="connsiteX0" fmla="*/ 60429 w 1223697"/>
                <a:gd name="connsiteY0" fmla="*/ 995123 h 1692025"/>
                <a:gd name="connsiteX1" fmla="*/ 57710 w 1223697"/>
                <a:gd name="connsiteY1" fmla="*/ 994065 h 1692025"/>
                <a:gd name="connsiteX2" fmla="*/ 45171 w 1223697"/>
                <a:gd name="connsiteY2" fmla="*/ 976238 h 1692025"/>
                <a:gd name="connsiteX3" fmla="*/ 45171 w 1223697"/>
                <a:gd name="connsiteY3" fmla="*/ 728024 h 1692025"/>
                <a:gd name="connsiteX4" fmla="*/ 163009 w 1223697"/>
                <a:gd name="connsiteY4" fmla="*/ 504435 h 1692025"/>
                <a:gd name="connsiteX5" fmla="*/ 776670 w 1223697"/>
                <a:gd name="connsiteY5" fmla="*/ 29761 h 1692025"/>
                <a:gd name="connsiteX6" fmla="*/ 793590 w 1223697"/>
                <a:gd name="connsiteY6" fmla="*/ 20244 h 1692025"/>
                <a:gd name="connsiteX7" fmla="*/ 778030 w 1223697"/>
                <a:gd name="connsiteY7" fmla="*/ 11331 h 1692025"/>
                <a:gd name="connsiteX8" fmla="*/ 742830 w 1223697"/>
                <a:gd name="connsiteY8" fmla="*/ 31272 h 1692025"/>
                <a:gd name="connsiteX9" fmla="*/ 129168 w 1223697"/>
                <a:gd name="connsiteY9" fmla="*/ 505795 h 1692025"/>
                <a:gd name="connsiteX10" fmla="*/ 11331 w 1223697"/>
                <a:gd name="connsiteY10" fmla="*/ 729384 h 1692025"/>
                <a:gd name="connsiteX11" fmla="*/ 11331 w 1223697"/>
                <a:gd name="connsiteY11" fmla="*/ 977598 h 1692025"/>
                <a:gd name="connsiteX12" fmla="*/ 23870 w 1223697"/>
                <a:gd name="connsiteY12" fmla="*/ 995425 h 1692025"/>
                <a:gd name="connsiteX13" fmla="*/ 26589 w 1223697"/>
                <a:gd name="connsiteY13" fmla="*/ 996482 h 1692025"/>
                <a:gd name="connsiteX14" fmla="*/ 1220071 w 1223697"/>
                <a:gd name="connsiteY14" fmla="*/ 1687494 h 1692025"/>
                <a:gd name="connsiteX15" fmla="*/ 1220071 w 1223697"/>
                <a:gd name="connsiteY15" fmla="*/ 1666645 h 1692025"/>
                <a:gd name="connsiteX16" fmla="*/ 60429 w 1223697"/>
                <a:gd name="connsiteY16" fmla="*/ 995123 h 16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3697" h="1692025">
                  <a:moveTo>
                    <a:pt x="60429" y="995123"/>
                  </a:moveTo>
                  <a:lnTo>
                    <a:pt x="57710" y="994065"/>
                  </a:lnTo>
                  <a:cubicBezTo>
                    <a:pt x="51667" y="991799"/>
                    <a:pt x="45171" y="985907"/>
                    <a:pt x="45171" y="976238"/>
                  </a:cubicBezTo>
                  <a:lnTo>
                    <a:pt x="45171" y="728024"/>
                  </a:lnTo>
                  <a:cubicBezTo>
                    <a:pt x="45171" y="638589"/>
                    <a:pt x="89285" y="555045"/>
                    <a:pt x="163009" y="504435"/>
                  </a:cubicBezTo>
                  <a:lnTo>
                    <a:pt x="776670" y="29761"/>
                  </a:lnTo>
                  <a:lnTo>
                    <a:pt x="793590" y="20244"/>
                  </a:lnTo>
                  <a:lnTo>
                    <a:pt x="778030" y="11331"/>
                  </a:lnTo>
                  <a:lnTo>
                    <a:pt x="742830" y="31272"/>
                  </a:lnTo>
                  <a:lnTo>
                    <a:pt x="129168" y="505795"/>
                  </a:lnTo>
                  <a:cubicBezTo>
                    <a:pt x="55293" y="556253"/>
                    <a:pt x="11331" y="639948"/>
                    <a:pt x="11331" y="729384"/>
                  </a:cubicBezTo>
                  <a:lnTo>
                    <a:pt x="11331" y="977598"/>
                  </a:lnTo>
                  <a:cubicBezTo>
                    <a:pt x="11331" y="987267"/>
                    <a:pt x="17827" y="993159"/>
                    <a:pt x="23870" y="995425"/>
                  </a:cubicBezTo>
                  <a:lnTo>
                    <a:pt x="26589" y="996482"/>
                  </a:lnTo>
                  <a:lnTo>
                    <a:pt x="1220071" y="1687494"/>
                  </a:lnTo>
                  <a:lnTo>
                    <a:pt x="1220071" y="1666645"/>
                  </a:lnTo>
                  <a:lnTo>
                    <a:pt x="60429" y="995123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1314577" y="2640362"/>
              <a:ext cx="1314341" cy="815798"/>
            </a:xfrm>
            <a:custGeom>
              <a:avLst/>
              <a:gdLst>
                <a:gd name="connsiteX0" fmla="*/ 1140086 w 1314341"/>
                <a:gd name="connsiteY0" fmla="*/ 793590 h 815798"/>
                <a:gd name="connsiteX1" fmla="*/ 1316994 w 1314341"/>
                <a:gd name="connsiteY1" fmla="*/ 656566 h 815798"/>
                <a:gd name="connsiteX2" fmla="*/ 210077 w 1314341"/>
                <a:gd name="connsiteY2" fmla="*/ 11331 h 815798"/>
                <a:gd name="connsiteX3" fmla="*/ 28335 w 1314341"/>
                <a:gd name="connsiteY3" fmla="*/ 151678 h 815798"/>
                <a:gd name="connsiteX4" fmla="*/ 30752 w 1314341"/>
                <a:gd name="connsiteY4" fmla="*/ 217546 h 815798"/>
                <a:gd name="connsiteX5" fmla="*/ 1026026 w 1314341"/>
                <a:gd name="connsiteY5" fmla="*/ 797820 h 815798"/>
                <a:gd name="connsiteX6" fmla="*/ 1140086 w 1314341"/>
                <a:gd name="connsiteY6" fmla="*/ 793590 h 8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341" h="815798">
                  <a:moveTo>
                    <a:pt x="1140086" y="793590"/>
                  </a:moveTo>
                  <a:lnTo>
                    <a:pt x="1316994" y="656566"/>
                  </a:lnTo>
                  <a:lnTo>
                    <a:pt x="210077" y="11331"/>
                  </a:lnTo>
                  <a:lnTo>
                    <a:pt x="28335" y="151678"/>
                  </a:lnTo>
                  <a:cubicBezTo>
                    <a:pt x="4616" y="167843"/>
                    <a:pt x="5976" y="203194"/>
                    <a:pt x="30752" y="217546"/>
                  </a:cubicBezTo>
                  <a:lnTo>
                    <a:pt x="1026026" y="797820"/>
                  </a:lnTo>
                  <a:cubicBezTo>
                    <a:pt x="1061528" y="818517"/>
                    <a:pt x="1106095" y="816856"/>
                    <a:pt x="1140086" y="793590"/>
                  </a:cubicBezTo>
                  <a:close/>
                </a:path>
              </a:pathLst>
            </a:custGeom>
            <a:solidFill>
              <a:srgbClr val="001A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890144" y="3439088"/>
              <a:ext cx="997087" cy="740261"/>
            </a:xfrm>
            <a:custGeom>
              <a:avLst/>
              <a:gdLst>
                <a:gd name="connsiteX0" fmla="*/ 11331 w 997086"/>
                <a:gd name="connsiteY0" fmla="*/ 11331 h 740261"/>
                <a:gd name="connsiteX1" fmla="*/ 11331 w 997086"/>
                <a:gd name="connsiteY1" fmla="*/ 163613 h 740261"/>
                <a:gd name="connsiteX2" fmla="*/ 986360 w 997086"/>
                <a:gd name="connsiteY2" fmla="*/ 729686 h 740261"/>
                <a:gd name="connsiteX3" fmla="*/ 986360 w 997086"/>
                <a:gd name="connsiteY3" fmla="*/ 575591 h 74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086" h="740261">
                  <a:moveTo>
                    <a:pt x="11331" y="11331"/>
                  </a:moveTo>
                  <a:lnTo>
                    <a:pt x="11331" y="163613"/>
                  </a:lnTo>
                  <a:lnTo>
                    <a:pt x="986360" y="729686"/>
                  </a:lnTo>
                  <a:lnTo>
                    <a:pt x="986360" y="575591"/>
                  </a:lnTo>
                  <a:close/>
                </a:path>
              </a:pathLst>
            </a:custGeom>
            <a:solidFill>
              <a:srgbClr val="001A4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890144" y="3443470"/>
              <a:ext cx="997087" cy="725154"/>
            </a:xfrm>
            <a:custGeom>
              <a:avLst/>
              <a:gdLst>
                <a:gd name="connsiteX0" fmla="*/ 35653 w 997086"/>
                <a:gd name="connsiteY0" fmla="*/ 149110 h 725153"/>
                <a:gd name="connsiteX1" fmla="*/ 35653 w 997086"/>
                <a:gd name="connsiteY1" fmla="*/ 25229 h 725153"/>
                <a:gd name="connsiteX2" fmla="*/ 11331 w 997086"/>
                <a:gd name="connsiteY2" fmla="*/ 11331 h 725153"/>
                <a:gd name="connsiteX3" fmla="*/ 11331 w 997086"/>
                <a:gd name="connsiteY3" fmla="*/ 159232 h 725153"/>
                <a:gd name="connsiteX4" fmla="*/ 986360 w 997086"/>
                <a:gd name="connsiteY4" fmla="*/ 725305 h 725153"/>
                <a:gd name="connsiteX5" fmla="*/ 986360 w 997086"/>
                <a:gd name="connsiteY5" fmla="*/ 701133 h 72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86" h="725153">
                  <a:moveTo>
                    <a:pt x="35653" y="149110"/>
                  </a:moveTo>
                  <a:lnTo>
                    <a:pt x="35653" y="25229"/>
                  </a:lnTo>
                  <a:lnTo>
                    <a:pt x="11331" y="11331"/>
                  </a:lnTo>
                  <a:lnTo>
                    <a:pt x="11331" y="159232"/>
                  </a:lnTo>
                  <a:lnTo>
                    <a:pt x="986360" y="725305"/>
                  </a:lnTo>
                  <a:lnTo>
                    <a:pt x="986360" y="701133"/>
                  </a:lnTo>
                  <a:close/>
                </a:path>
              </a:pathLst>
            </a:custGeom>
            <a:solidFill>
              <a:srgbClr val="9D9E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1954264" y="3312858"/>
              <a:ext cx="166181" cy="105752"/>
            </a:xfrm>
            <a:custGeom>
              <a:avLst/>
              <a:gdLst>
                <a:gd name="connsiteX0" fmla="*/ 153383 w 166181"/>
                <a:gd name="connsiteY0" fmla="*/ 94958 h 105751"/>
                <a:gd name="connsiteX1" fmla="*/ 103377 w 166181"/>
                <a:gd name="connsiteY1" fmla="*/ 97376 h 105751"/>
                <a:gd name="connsiteX2" fmla="*/ 22100 w 166181"/>
                <a:gd name="connsiteY2" fmla="*/ 50694 h 105751"/>
                <a:gd name="connsiteX3" fmla="*/ 21193 w 166181"/>
                <a:gd name="connsiteY3" fmla="*/ 19119 h 105751"/>
                <a:gd name="connsiteX4" fmla="*/ 71199 w 166181"/>
                <a:gd name="connsiteY4" fmla="*/ 16702 h 105751"/>
                <a:gd name="connsiteX5" fmla="*/ 152476 w 166181"/>
                <a:gd name="connsiteY5" fmla="*/ 63384 h 105751"/>
                <a:gd name="connsiteX6" fmla="*/ 153383 w 166181"/>
                <a:gd name="connsiteY6" fmla="*/ 94958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3383" y="94958"/>
                  </a:moveTo>
                  <a:cubicBezTo>
                    <a:pt x="139786" y="104325"/>
                    <a:pt x="117427" y="105382"/>
                    <a:pt x="103377" y="97376"/>
                  </a:cubicBezTo>
                  <a:lnTo>
                    <a:pt x="22100" y="50694"/>
                  </a:lnTo>
                  <a:cubicBezTo>
                    <a:pt x="8050" y="42687"/>
                    <a:pt x="7747" y="28486"/>
                    <a:pt x="21193" y="19119"/>
                  </a:cubicBezTo>
                  <a:cubicBezTo>
                    <a:pt x="34790" y="9753"/>
                    <a:pt x="57149" y="8695"/>
                    <a:pt x="71199" y="16702"/>
                  </a:cubicBezTo>
                  <a:lnTo>
                    <a:pt x="152476" y="63384"/>
                  </a:lnTo>
                  <a:cubicBezTo>
                    <a:pt x="166526" y="71391"/>
                    <a:pt x="166979" y="85592"/>
                    <a:pt x="153383" y="94958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2114251" y="3404560"/>
              <a:ext cx="166181" cy="105752"/>
            </a:xfrm>
            <a:custGeom>
              <a:avLst/>
              <a:gdLst>
                <a:gd name="connsiteX0" fmla="*/ 153383 w 166181"/>
                <a:gd name="connsiteY0" fmla="*/ 94958 h 105751"/>
                <a:gd name="connsiteX1" fmla="*/ 103377 w 166181"/>
                <a:gd name="connsiteY1" fmla="*/ 97375 h 105751"/>
                <a:gd name="connsiteX2" fmla="*/ 22100 w 166181"/>
                <a:gd name="connsiteY2" fmla="*/ 50694 h 105751"/>
                <a:gd name="connsiteX3" fmla="*/ 21193 w 166181"/>
                <a:gd name="connsiteY3" fmla="*/ 19119 h 105751"/>
                <a:gd name="connsiteX4" fmla="*/ 71199 w 166181"/>
                <a:gd name="connsiteY4" fmla="*/ 16702 h 105751"/>
                <a:gd name="connsiteX5" fmla="*/ 152476 w 166181"/>
                <a:gd name="connsiteY5" fmla="*/ 63384 h 105751"/>
                <a:gd name="connsiteX6" fmla="*/ 153383 w 166181"/>
                <a:gd name="connsiteY6" fmla="*/ 94958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3383" y="94958"/>
                  </a:moveTo>
                  <a:cubicBezTo>
                    <a:pt x="139786" y="104325"/>
                    <a:pt x="117427" y="105382"/>
                    <a:pt x="103377" y="97375"/>
                  </a:cubicBezTo>
                  <a:lnTo>
                    <a:pt x="22100" y="50694"/>
                  </a:lnTo>
                  <a:cubicBezTo>
                    <a:pt x="8050" y="42687"/>
                    <a:pt x="7747" y="28486"/>
                    <a:pt x="21193" y="19119"/>
                  </a:cubicBezTo>
                  <a:cubicBezTo>
                    <a:pt x="34639" y="9753"/>
                    <a:pt x="57149" y="8695"/>
                    <a:pt x="71199" y="16702"/>
                  </a:cubicBezTo>
                  <a:lnTo>
                    <a:pt x="152476" y="63384"/>
                  </a:lnTo>
                  <a:cubicBezTo>
                    <a:pt x="166526" y="71542"/>
                    <a:pt x="166979" y="85592"/>
                    <a:pt x="153383" y="94958"/>
                  </a:cubicBez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1954358" y="3302736"/>
              <a:ext cx="166181" cy="105752"/>
            </a:xfrm>
            <a:custGeom>
              <a:avLst/>
              <a:gdLst>
                <a:gd name="connsiteX0" fmla="*/ 152534 w 166181"/>
                <a:gd name="connsiteY0" fmla="*/ 63384 h 105751"/>
                <a:gd name="connsiteX1" fmla="*/ 71256 w 166181"/>
                <a:gd name="connsiteY1" fmla="*/ 16702 h 105751"/>
                <a:gd name="connsiteX2" fmla="*/ 21251 w 166181"/>
                <a:gd name="connsiteY2" fmla="*/ 19119 h 105751"/>
                <a:gd name="connsiteX3" fmla="*/ 22158 w 166181"/>
                <a:gd name="connsiteY3" fmla="*/ 50694 h 105751"/>
                <a:gd name="connsiteX4" fmla="*/ 103435 w 166181"/>
                <a:gd name="connsiteY4" fmla="*/ 97375 h 105751"/>
                <a:gd name="connsiteX5" fmla="*/ 153441 w 166181"/>
                <a:gd name="connsiteY5" fmla="*/ 94958 h 105751"/>
                <a:gd name="connsiteX6" fmla="*/ 152534 w 166181"/>
                <a:gd name="connsiteY6" fmla="*/ 63384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2534" y="63384"/>
                  </a:moveTo>
                  <a:lnTo>
                    <a:pt x="71256" y="16702"/>
                  </a:lnTo>
                  <a:cubicBezTo>
                    <a:pt x="57207" y="8695"/>
                    <a:pt x="34848" y="9753"/>
                    <a:pt x="21251" y="19119"/>
                  </a:cubicBezTo>
                  <a:cubicBezTo>
                    <a:pt x="7654" y="28486"/>
                    <a:pt x="8108" y="42536"/>
                    <a:pt x="22158" y="50694"/>
                  </a:cubicBezTo>
                  <a:lnTo>
                    <a:pt x="103435" y="97375"/>
                  </a:lnTo>
                  <a:cubicBezTo>
                    <a:pt x="117485" y="105382"/>
                    <a:pt x="139844" y="104325"/>
                    <a:pt x="153441" y="94958"/>
                  </a:cubicBezTo>
                  <a:cubicBezTo>
                    <a:pt x="166886" y="85592"/>
                    <a:pt x="166433" y="71391"/>
                    <a:pt x="152534" y="63384"/>
                  </a:cubicBezTo>
                  <a:close/>
                </a:path>
              </a:pathLst>
            </a:custGeom>
            <a:solidFill>
              <a:srgbClr val="EB46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2114194" y="3394438"/>
              <a:ext cx="166181" cy="105752"/>
            </a:xfrm>
            <a:custGeom>
              <a:avLst/>
              <a:gdLst>
                <a:gd name="connsiteX0" fmla="*/ 152534 w 166181"/>
                <a:gd name="connsiteY0" fmla="*/ 63384 h 105751"/>
                <a:gd name="connsiteX1" fmla="*/ 71257 w 166181"/>
                <a:gd name="connsiteY1" fmla="*/ 16702 h 105751"/>
                <a:gd name="connsiteX2" fmla="*/ 21251 w 166181"/>
                <a:gd name="connsiteY2" fmla="*/ 19119 h 105751"/>
                <a:gd name="connsiteX3" fmla="*/ 22158 w 166181"/>
                <a:gd name="connsiteY3" fmla="*/ 50694 h 105751"/>
                <a:gd name="connsiteX4" fmla="*/ 103435 w 166181"/>
                <a:gd name="connsiteY4" fmla="*/ 97375 h 105751"/>
                <a:gd name="connsiteX5" fmla="*/ 153440 w 166181"/>
                <a:gd name="connsiteY5" fmla="*/ 94958 h 105751"/>
                <a:gd name="connsiteX6" fmla="*/ 152534 w 166181"/>
                <a:gd name="connsiteY6" fmla="*/ 63384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81" h="105751">
                  <a:moveTo>
                    <a:pt x="152534" y="63384"/>
                  </a:moveTo>
                  <a:lnTo>
                    <a:pt x="71257" y="16702"/>
                  </a:lnTo>
                  <a:cubicBezTo>
                    <a:pt x="57207" y="8695"/>
                    <a:pt x="34848" y="9753"/>
                    <a:pt x="21251" y="19119"/>
                  </a:cubicBezTo>
                  <a:cubicBezTo>
                    <a:pt x="7654" y="28486"/>
                    <a:pt x="8108" y="42536"/>
                    <a:pt x="22158" y="50694"/>
                  </a:cubicBezTo>
                  <a:lnTo>
                    <a:pt x="103435" y="97375"/>
                  </a:lnTo>
                  <a:cubicBezTo>
                    <a:pt x="117485" y="105382"/>
                    <a:pt x="139844" y="104325"/>
                    <a:pt x="153440" y="94958"/>
                  </a:cubicBezTo>
                  <a:cubicBezTo>
                    <a:pt x="167037" y="85592"/>
                    <a:pt x="166584" y="71542"/>
                    <a:pt x="152534" y="63384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2114281" y="3414464"/>
              <a:ext cx="166181" cy="90644"/>
            </a:xfrm>
            <a:custGeom>
              <a:avLst/>
              <a:gdLst>
                <a:gd name="connsiteX0" fmla="*/ 153353 w 166181"/>
                <a:gd name="connsiteY0" fmla="*/ 68134 h 90644"/>
                <a:gd name="connsiteX1" fmla="*/ 103348 w 166181"/>
                <a:gd name="connsiteY1" fmla="*/ 70551 h 90644"/>
                <a:gd name="connsiteX2" fmla="*/ 22071 w 166181"/>
                <a:gd name="connsiteY2" fmla="*/ 23870 h 90644"/>
                <a:gd name="connsiteX3" fmla="*/ 11797 w 166181"/>
                <a:gd name="connsiteY3" fmla="*/ 11331 h 90644"/>
                <a:gd name="connsiteX4" fmla="*/ 22071 w 166181"/>
                <a:gd name="connsiteY4" fmla="*/ 30668 h 90644"/>
                <a:gd name="connsiteX5" fmla="*/ 103348 w 166181"/>
                <a:gd name="connsiteY5" fmla="*/ 77350 h 90644"/>
                <a:gd name="connsiteX6" fmla="*/ 153353 w 166181"/>
                <a:gd name="connsiteY6" fmla="*/ 74932 h 90644"/>
                <a:gd name="connsiteX7" fmla="*/ 162720 w 166181"/>
                <a:gd name="connsiteY7" fmla="*/ 55897 h 90644"/>
                <a:gd name="connsiteX8" fmla="*/ 153353 w 166181"/>
                <a:gd name="connsiteY8" fmla="*/ 68134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81" h="90644">
                  <a:moveTo>
                    <a:pt x="153353" y="68134"/>
                  </a:moveTo>
                  <a:cubicBezTo>
                    <a:pt x="139757" y="77501"/>
                    <a:pt x="117398" y="78558"/>
                    <a:pt x="103348" y="70551"/>
                  </a:cubicBezTo>
                  <a:lnTo>
                    <a:pt x="22071" y="23870"/>
                  </a:lnTo>
                  <a:cubicBezTo>
                    <a:pt x="16179" y="20546"/>
                    <a:pt x="12855" y="16014"/>
                    <a:pt x="11797" y="11331"/>
                  </a:cubicBezTo>
                  <a:cubicBezTo>
                    <a:pt x="9985" y="18431"/>
                    <a:pt x="13459" y="25682"/>
                    <a:pt x="22071" y="30668"/>
                  </a:cubicBezTo>
                  <a:lnTo>
                    <a:pt x="103348" y="77350"/>
                  </a:lnTo>
                  <a:cubicBezTo>
                    <a:pt x="117398" y="85357"/>
                    <a:pt x="139757" y="84299"/>
                    <a:pt x="153353" y="74932"/>
                  </a:cubicBezTo>
                  <a:cubicBezTo>
                    <a:pt x="161209" y="69494"/>
                    <a:pt x="164231" y="62393"/>
                    <a:pt x="162720" y="55897"/>
                  </a:cubicBezTo>
                  <a:cubicBezTo>
                    <a:pt x="161663" y="60278"/>
                    <a:pt x="158490" y="64508"/>
                    <a:pt x="153353" y="68134"/>
                  </a:cubicBezTo>
                  <a:close/>
                </a:path>
              </a:pathLst>
            </a:custGeom>
            <a:solidFill>
              <a:srgbClr val="3ECF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1954294" y="3322762"/>
              <a:ext cx="166181" cy="90644"/>
            </a:xfrm>
            <a:custGeom>
              <a:avLst/>
              <a:gdLst>
                <a:gd name="connsiteX0" fmla="*/ 153353 w 166181"/>
                <a:gd name="connsiteY0" fmla="*/ 68134 h 90644"/>
                <a:gd name="connsiteX1" fmla="*/ 103348 w 166181"/>
                <a:gd name="connsiteY1" fmla="*/ 70551 h 90644"/>
                <a:gd name="connsiteX2" fmla="*/ 22070 w 166181"/>
                <a:gd name="connsiteY2" fmla="*/ 23870 h 90644"/>
                <a:gd name="connsiteX3" fmla="*/ 11797 w 166181"/>
                <a:gd name="connsiteY3" fmla="*/ 11331 h 90644"/>
                <a:gd name="connsiteX4" fmla="*/ 22070 w 166181"/>
                <a:gd name="connsiteY4" fmla="*/ 30668 h 90644"/>
                <a:gd name="connsiteX5" fmla="*/ 103348 w 166181"/>
                <a:gd name="connsiteY5" fmla="*/ 77350 h 90644"/>
                <a:gd name="connsiteX6" fmla="*/ 153353 w 166181"/>
                <a:gd name="connsiteY6" fmla="*/ 74933 h 90644"/>
                <a:gd name="connsiteX7" fmla="*/ 162720 w 166181"/>
                <a:gd name="connsiteY7" fmla="*/ 55897 h 90644"/>
                <a:gd name="connsiteX8" fmla="*/ 153353 w 166181"/>
                <a:gd name="connsiteY8" fmla="*/ 68134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81" h="90644">
                  <a:moveTo>
                    <a:pt x="153353" y="68134"/>
                  </a:moveTo>
                  <a:cubicBezTo>
                    <a:pt x="139757" y="77501"/>
                    <a:pt x="117398" y="78558"/>
                    <a:pt x="103348" y="70551"/>
                  </a:cubicBezTo>
                  <a:lnTo>
                    <a:pt x="22070" y="23870"/>
                  </a:lnTo>
                  <a:cubicBezTo>
                    <a:pt x="16179" y="20546"/>
                    <a:pt x="12855" y="16014"/>
                    <a:pt x="11797" y="11331"/>
                  </a:cubicBezTo>
                  <a:cubicBezTo>
                    <a:pt x="9985" y="18431"/>
                    <a:pt x="13459" y="25682"/>
                    <a:pt x="22070" y="30668"/>
                  </a:cubicBezTo>
                  <a:lnTo>
                    <a:pt x="103348" y="77350"/>
                  </a:lnTo>
                  <a:cubicBezTo>
                    <a:pt x="117398" y="85357"/>
                    <a:pt x="139757" y="84299"/>
                    <a:pt x="153353" y="74933"/>
                  </a:cubicBezTo>
                  <a:cubicBezTo>
                    <a:pt x="161209" y="69494"/>
                    <a:pt x="164231" y="62394"/>
                    <a:pt x="162720" y="55897"/>
                  </a:cubicBezTo>
                  <a:cubicBezTo>
                    <a:pt x="161663" y="60278"/>
                    <a:pt x="158641" y="64509"/>
                    <a:pt x="153353" y="68134"/>
                  </a:cubicBezTo>
                  <a:close/>
                </a:path>
              </a:pathLst>
            </a:custGeom>
            <a:solidFill>
              <a:srgbClr val="F7619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547056" y="3717820"/>
              <a:ext cx="45322" cy="90644"/>
            </a:xfrm>
            <a:custGeom>
              <a:avLst/>
              <a:gdLst>
                <a:gd name="connsiteX0" fmla="*/ 37768 w 45322"/>
                <a:gd name="connsiteY0" fmla="*/ 27495 h 90644"/>
                <a:gd name="connsiteX1" fmla="*/ 37768 w 45322"/>
                <a:gd name="connsiteY1" fmla="*/ 90342 h 90644"/>
                <a:gd name="connsiteX2" fmla="*/ 11331 w 45322"/>
                <a:gd name="connsiteY2" fmla="*/ 74177 h 90644"/>
                <a:gd name="connsiteX3" fmla="*/ 11331 w 45322"/>
                <a:gd name="connsiteY3" fmla="*/ 11331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90644">
                  <a:moveTo>
                    <a:pt x="37768" y="27495"/>
                  </a:moveTo>
                  <a:lnTo>
                    <a:pt x="37768" y="90342"/>
                  </a:lnTo>
                  <a:lnTo>
                    <a:pt x="11331" y="741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573342" y="3536833"/>
              <a:ext cx="347470" cy="271933"/>
            </a:xfrm>
            <a:custGeom>
              <a:avLst/>
              <a:gdLst>
                <a:gd name="connsiteX0" fmla="*/ 11331 w 347469"/>
                <a:gd name="connsiteY0" fmla="*/ 208482 h 271932"/>
                <a:gd name="connsiteX1" fmla="*/ 11331 w 347469"/>
                <a:gd name="connsiteY1" fmla="*/ 271329 h 271932"/>
                <a:gd name="connsiteX2" fmla="*/ 349887 w 347469"/>
                <a:gd name="connsiteY2" fmla="*/ 74026 h 271932"/>
                <a:gd name="connsiteX3" fmla="*/ 349887 w 347469"/>
                <a:gd name="connsiteY3" fmla="*/ 11331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69" h="271932">
                  <a:moveTo>
                    <a:pt x="11331" y="208482"/>
                  </a:moveTo>
                  <a:lnTo>
                    <a:pt x="11331" y="271329"/>
                  </a:lnTo>
                  <a:lnTo>
                    <a:pt x="349887" y="74026"/>
                  </a:lnTo>
                  <a:lnTo>
                    <a:pt x="349887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547056" y="3520517"/>
              <a:ext cx="377684" cy="226611"/>
            </a:xfrm>
            <a:custGeom>
              <a:avLst/>
              <a:gdLst>
                <a:gd name="connsiteX0" fmla="*/ 376174 w 377684"/>
                <a:gd name="connsiteY0" fmla="*/ 27647 h 226610"/>
                <a:gd name="connsiteX1" fmla="*/ 37617 w 377684"/>
                <a:gd name="connsiteY1" fmla="*/ 224798 h 226610"/>
                <a:gd name="connsiteX2" fmla="*/ 11331 w 377684"/>
                <a:gd name="connsiteY2" fmla="*/ 208633 h 226610"/>
                <a:gd name="connsiteX3" fmla="*/ 350340 w 377684"/>
                <a:gd name="connsiteY3" fmla="*/ 11331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684" h="226610">
                  <a:moveTo>
                    <a:pt x="376174" y="27647"/>
                  </a:moveTo>
                  <a:lnTo>
                    <a:pt x="37617" y="224798"/>
                  </a:lnTo>
                  <a:lnTo>
                    <a:pt x="11331" y="208633"/>
                  </a:lnTo>
                  <a:lnTo>
                    <a:pt x="350340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476504" y="3817075"/>
              <a:ext cx="966872" cy="589187"/>
            </a:xfrm>
            <a:custGeom>
              <a:avLst/>
              <a:gdLst>
                <a:gd name="connsiteX0" fmla="*/ 956901 w 966871"/>
                <a:gd name="connsiteY0" fmla="*/ 546736 h 589187"/>
                <a:gd name="connsiteX1" fmla="*/ 956901 w 966871"/>
                <a:gd name="connsiteY1" fmla="*/ 578008 h 589187"/>
                <a:gd name="connsiteX2" fmla="*/ 11331 w 966871"/>
                <a:gd name="connsiteY2" fmla="*/ 42754 h 589187"/>
                <a:gd name="connsiteX3" fmla="*/ 11331 w 966871"/>
                <a:gd name="connsiteY3" fmla="*/ 11331 h 5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871" h="589187">
                  <a:moveTo>
                    <a:pt x="956901" y="546736"/>
                  </a:moveTo>
                  <a:lnTo>
                    <a:pt x="956901" y="578008"/>
                  </a:lnTo>
                  <a:lnTo>
                    <a:pt x="11331" y="42754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1421772" y="4097619"/>
              <a:ext cx="453221" cy="302147"/>
            </a:xfrm>
            <a:custGeom>
              <a:avLst/>
              <a:gdLst>
                <a:gd name="connsiteX0" fmla="*/ 11331 w 453221"/>
                <a:gd name="connsiteY0" fmla="*/ 266192 h 302147"/>
                <a:gd name="connsiteX1" fmla="*/ 11331 w 453221"/>
                <a:gd name="connsiteY1" fmla="*/ 297464 h 302147"/>
                <a:gd name="connsiteX2" fmla="*/ 448840 w 453221"/>
                <a:gd name="connsiteY2" fmla="*/ 42452 h 302147"/>
                <a:gd name="connsiteX3" fmla="*/ 448840 w 453221"/>
                <a:gd name="connsiteY3" fmla="*/ 11331 h 30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1" h="302147">
                  <a:moveTo>
                    <a:pt x="11331" y="266192"/>
                  </a:moveTo>
                  <a:lnTo>
                    <a:pt x="11331" y="297464"/>
                  </a:lnTo>
                  <a:lnTo>
                    <a:pt x="448840" y="42452"/>
                  </a:lnTo>
                  <a:lnTo>
                    <a:pt x="448840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476504" y="3562062"/>
              <a:ext cx="1404986" cy="800691"/>
            </a:xfrm>
            <a:custGeom>
              <a:avLst/>
              <a:gdLst>
                <a:gd name="connsiteX0" fmla="*/ 1394108 w 1404985"/>
                <a:gd name="connsiteY0" fmla="*/ 546887 h 800690"/>
                <a:gd name="connsiteX1" fmla="*/ 956599 w 1404985"/>
                <a:gd name="connsiteY1" fmla="*/ 801748 h 800690"/>
                <a:gd name="connsiteX2" fmla="*/ 11331 w 1404985"/>
                <a:gd name="connsiteY2" fmla="*/ 266343 h 800690"/>
                <a:gd name="connsiteX3" fmla="*/ 449293 w 1404985"/>
                <a:gd name="connsiteY3" fmla="*/ 11331 h 80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985" h="800690">
                  <a:moveTo>
                    <a:pt x="1394108" y="546887"/>
                  </a:moveTo>
                  <a:lnTo>
                    <a:pt x="956599" y="801748"/>
                  </a:lnTo>
                  <a:lnTo>
                    <a:pt x="11331" y="266343"/>
                  </a:lnTo>
                  <a:lnTo>
                    <a:pt x="449293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1504108" y="4271505"/>
              <a:ext cx="45322" cy="90644"/>
            </a:xfrm>
            <a:custGeom>
              <a:avLst/>
              <a:gdLst>
                <a:gd name="connsiteX0" fmla="*/ 37920 w 45322"/>
                <a:gd name="connsiteY0" fmla="*/ 27495 h 90644"/>
                <a:gd name="connsiteX1" fmla="*/ 37920 w 45322"/>
                <a:gd name="connsiteY1" fmla="*/ 90342 h 90644"/>
                <a:gd name="connsiteX2" fmla="*/ 11331 w 45322"/>
                <a:gd name="connsiteY2" fmla="*/ 74177 h 90644"/>
                <a:gd name="connsiteX3" fmla="*/ 11331 w 45322"/>
                <a:gd name="connsiteY3" fmla="*/ 11331 h 9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90644">
                  <a:moveTo>
                    <a:pt x="37920" y="27495"/>
                  </a:moveTo>
                  <a:lnTo>
                    <a:pt x="37920" y="90342"/>
                  </a:lnTo>
                  <a:lnTo>
                    <a:pt x="11331" y="741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1530394" y="4090518"/>
              <a:ext cx="347470" cy="271933"/>
            </a:xfrm>
            <a:custGeom>
              <a:avLst/>
              <a:gdLst>
                <a:gd name="connsiteX0" fmla="*/ 11331 w 347469"/>
                <a:gd name="connsiteY0" fmla="*/ 208482 h 271932"/>
                <a:gd name="connsiteX1" fmla="*/ 11331 w 347469"/>
                <a:gd name="connsiteY1" fmla="*/ 271328 h 271932"/>
                <a:gd name="connsiteX2" fmla="*/ 350038 w 347469"/>
                <a:gd name="connsiteY2" fmla="*/ 73875 h 271932"/>
                <a:gd name="connsiteX3" fmla="*/ 350038 w 347469"/>
                <a:gd name="connsiteY3" fmla="*/ 11331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69" h="271932">
                  <a:moveTo>
                    <a:pt x="11331" y="208482"/>
                  </a:moveTo>
                  <a:lnTo>
                    <a:pt x="11331" y="271328"/>
                  </a:lnTo>
                  <a:lnTo>
                    <a:pt x="350038" y="73875"/>
                  </a:lnTo>
                  <a:lnTo>
                    <a:pt x="350038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1504108" y="4074202"/>
              <a:ext cx="377684" cy="226611"/>
            </a:xfrm>
            <a:custGeom>
              <a:avLst/>
              <a:gdLst>
                <a:gd name="connsiteX0" fmla="*/ 376325 w 377684"/>
                <a:gd name="connsiteY0" fmla="*/ 27647 h 226610"/>
                <a:gd name="connsiteX1" fmla="*/ 37617 w 377684"/>
                <a:gd name="connsiteY1" fmla="*/ 224798 h 226610"/>
                <a:gd name="connsiteX2" fmla="*/ 11331 w 377684"/>
                <a:gd name="connsiteY2" fmla="*/ 208633 h 226610"/>
                <a:gd name="connsiteX3" fmla="*/ 350340 w 377684"/>
                <a:gd name="connsiteY3" fmla="*/ 11331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684" h="226610">
                  <a:moveTo>
                    <a:pt x="376325" y="27647"/>
                  </a:moveTo>
                  <a:lnTo>
                    <a:pt x="37617" y="224798"/>
                  </a:lnTo>
                  <a:lnTo>
                    <a:pt x="11331" y="208633"/>
                  </a:lnTo>
                  <a:lnTo>
                    <a:pt x="350340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1464375" y="1927596"/>
              <a:ext cx="1117945" cy="1404986"/>
            </a:xfrm>
            <a:custGeom>
              <a:avLst/>
              <a:gdLst>
                <a:gd name="connsiteX0" fmla="*/ 1106917 w 1117945"/>
                <a:gd name="connsiteY0" fmla="*/ 631639 h 1404985"/>
                <a:gd name="connsiteX1" fmla="*/ 1106917 w 1117945"/>
                <a:gd name="connsiteY1" fmla="*/ 1402115 h 1404985"/>
                <a:gd name="connsiteX2" fmla="*/ 11331 w 1117945"/>
                <a:gd name="connsiteY2" fmla="*/ 781655 h 1404985"/>
                <a:gd name="connsiteX3" fmla="*/ 11331 w 1117945"/>
                <a:gd name="connsiteY3" fmla="*/ 11331 h 140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945" h="1404985">
                  <a:moveTo>
                    <a:pt x="1106917" y="631639"/>
                  </a:moveTo>
                  <a:lnTo>
                    <a:pt x="1106917" y="1402115"/>
                  </a:lnTo>
                  <a:lnTo>
                    <a:pt x="11331" y="781655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A8CF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2559660" y="2532344"/>
              <a:ext cx="45322" cy="800691"/>
            </a:xfrm>
            <a:custGeom>
              <a:avLst/>
              <a:gdLst>
                <a:gd name="connsiteX0" fmla="*/ 11331 w 45322"/>
                <a:gd name="connsiteY0" fmla="*/ 26891 h 800690"/>
                <a:gd name="connsiteX1" fmla="*/ 11331 w 45322"/>
                <a:gd name="connsiteY1" fmla="*/ 797367 h 800690"/>
                <a:gd name="connsiteX2" fmla="*/ 40941 w 45322"/>
                <a:gd name="connsiteY2" fmla="*/ 781504 h 800690"/>
                <a:gd name="connsiteX3" fmla="*/ 40941 w 45322"/>
                <a:gd name="connsiteY3" fmla="*/ 11331 h 80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22" h="800690">
                  <a:moveTo>
                    <a:pt x="11331" y="26891"/>
                  </a:moveTo>
                  <a:lnTo>
                    <a:pt x="11331" y="797367"/>
                  </a:lnTo>
                  <a:lnTo>
                    <a:pt x="40941" y="781504"/>
                  </a:lnTo>
                  <a:lnTo>
                    <a:pt x="40941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1464375" y="1911733"/>
              <a:ext cx="1133053" cy="649617"/>
            </a:xfrm>
            <a:custGeom>
              <a:avLst/>
              <a:gdLst>
                <a:gd name="connsiteX0" fmla="*/ 1136225 w 1133052"/>
                <a:gd name="connsiteY0" fmla="*/ 631941 h 649616"/>
                <a:gd name="connsiteX1" fmla="*/ 1106615 w 1133052"/>
                <a:gd name="connsiteY1" fmla="*/ 647502 h 649616"/>
                <a:gd name="connsiteX2" fmla="*/ 11331 w 1133052"/>
                <a:gd name="connsiteY2" fmla="*/ 27193 h 649616"/>
                <a:gd name="connsiteX3" fmla="*/ 41545 w 1133052"/>
                <a:gd name="connsiteY3" fmla="*/ 11331 h 64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3052" h="649616">
                  <a:moveTo>
                    <a:pt x="1136225" y="631941"/>
                  </a:moveTo>
                  <a:lnTo>
                    <a:pt x="1106615" y="647502"/>
                  </a:lnTo>
                  <a:lnTo>
                    <a:pt x="11331" y="27193"/>
                  </a:lnTo>
                  <a:lnTo>
                    <a:pt x="41545" y="11331"/>
                  </a:lnTo>
                  <a:close/>
                </a:path>
              </a:pathLst>
            </a:custGeom>
            <a:solidFill>
              <a:srgbClr val="D1E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1531603" y="2196960"/>
              <a:ext cx="966872" cy="1133053"/>
            </a:xfrm>
            <a:custGeom>
              <a:avLst/>
              <a:gdLst>
                <a:gd name="connsiteX0" fmla="*/ 958110 w 966871"/>
                <a:gd name="connsiteY0" fmla="*/ 547491 h 1133052"/>
                <a:gd name="connsiteX1" fmla="*/ 958110 w 966871"/>
                <a:gd name="connsiteY1" fmla="*/ 1135923 h 1133052"/>
                <a:gd name="connsiteX2" fmla="*/ 11331 w 966871"/>
                <a:gd name="connsiteY2" fmla="*/ 599914 h 1133052"/>
                <a:gd name="connsiteX3" fmla="*/ 11331 w 966871"/>
                <a:gd name="connsiteY3" fmla="*/ 11331 h 113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871" h="1133052">
                  <a:moveTo>
                    <a:pt x="958110" y="547491"/>
                  </a:moveTo>
                  <a:lnTo>
                    <a:pt x="958110" y="1135923"/>
                  </a:lnTo>
                  <a:lnTo>
                    <a:pt x="11331" y="599914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85676" y="3558286"/>
              <a:ext cx="1767562" cy="1042409"/>
            </a:xfrm>
            <a:custGeom>
              <a:avLst/>
              <a:gdLst>
                <a:gd name="connsiteX0" fmla="*/ 905687 w 1767562"/>
                <a:gd name="connsiteY0" fmla="*/ 1040294 h 1042408"/>
                <a:gd name="connsiteX1" fmla="*/ 11331 w 1767562"/>
                <a:gd name="connsiteY1" fmla="*/ 523924 h 1042408"/>
                <a:gd name="connsiteX2" fmla="*/ 871544 w 1767562"/>
                <a:gd name="connsiteY2" fmla="*/ 11331 h 1042408"/>
                <a:gd name="connsiteX3" fmla="*/ 1765901 w 1767562"/>
                <a:gd name="connsiteY3" fmla="*/ 527701 h 104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562" h="1042408">
                  <a:moveTo>
                    <a:pt x="905687" y="1040294"/>
                  </a:moveTo>
                  <a:lnTo>
                    <a:pt x="11331" y="523924"/>
                  </a:lnTo>
                  <a:lnTo>
                    <a:pt x="871544" y="11331"/>
                  </a:lnTo>
                  <a:lnTo>
                    <a:pt x="1765901" y="527701"/>
                  </a:lnTo>
                  <a:close/>
                </a:path>
              </a:pathLst>
            </a:custGeom>
            <a:solidFill>
              <a:srgbClr val="92B4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87640" y="3556775"/>
              <a:ext cx="1767562" cy="1027301"/>
            </a:xfrm>
            <a:custGeom>
              <a:avLst/>
              <a:gdLst>
                <a:gd name="connsiteX0" fmla="*/ 905687 w 1767562"/>
                <a:gd name="connsiteY0" fmla="*/ 1019596 h 1027301"/>
                <a:gd name="connsiteX1" fmla="*/ 11331 w 1767562"/>
                <a:gd name="connsiteY1" fmla="*/ 503227 h 1027301"/>
                <a:gd name="connsiteX2" fmla="*/ 869278 w 1767562"/>
                <a:gd name="connsiteY2" fmla="*/ 11331 h 1027301"/>
                <a:gd name="connsiteX3" fmla="*/ 1763786 w 1767562"/>
                <a:gd name="connsiteY3" fmla="*/ 527700 h 10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562" h="1027301">
                  <a:moveTo>
                    <a:pt x="905687" y="1019596"/>
                  </a:moveTo>
                  <a:lnTo>
                    <a:pt x="11331" y="503227"/>
                  </a:lnTo>
                  <a:lnTo>
                    <a:pt x="869278" y="11331"/>
                  </a:lnTo>
                  <a:lnTo>
                    <a:pt x="1763786" y="5277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364559" y="3795472"/>
              <a:ext cx="1087731" cy="498543"/>
            </a:xfrm>
            <a:custGeom>
              <a:avLst/>
              <a:gdLst>
                <a:gd name="connsiteX0" fmla="*/ 572267 w 1087730"/>
                <a:gd name="connsiteY0" fmla="*/ 306528 h 498543"/>
                <a:gd name="connsiteX1" fmla="*/ 596741 w 1087730"/>
                <a:gd name="connsiteY1" fmla="*/ 292479 h 498543"/>
                <a:gd name="connsiteX2" fmla="*/ 508816 w 1087730"/>
                <a:gd name="connsiteY2" fmla="*/ 241718 h 498543"/>
                <a:gd name="connsiteX3" fmla="*/ 484342 w 1087730"/>
                <a:gd name="connsiteY3" fmla="*/ 255768 h 498543"/>
                <a:gd name="connsiteX4" fmla="*/ 572267 w 1087730"/>
                <a:gd name="connsiteY4" fmla="*/ 306528 h 498543"/>
                <a:gd name="connsiteX5" fmla="*/ 707176 w 1087730"/>
                <a:gd name="connsiteY5" fmla="*/ 295651 h 498543"/>
                <a:gd name="connsiteX6" fmla="*/ 509421 w 1087730"/>
                <a:gd name="connsiteY6" fmla="*/ 181439 h 498543"/>
                <a:gd name="connsiteX7" fmla="*/ 484947 w 1087730"/>
                <a:gd name="connsiteY7" fmla="*/ 195489 h 498543"/>
                <a:gd name="connsiteX8" fmla="*/ 682702 w 1087730"/>
                <a:gd name="connsiteY8" fmla="*/ 309701 h 498543"/>
                <a:gd name="connsiteX9" fmla="*/ 707176 w 1087730"/>
                <a:gd name="connsiteY9" fmla="*/ 295651 h 498543"/>
                <a:gd name="connsiteX10" fmla="*/ 265437 w 1087730"/>
                <a:gd name="connsiteY10" fmla="*/ 129470 h 498543"/>
                <a:gd name="connsiteX11" fmla="*/ 463192 w 1087730"/>
                <a:gd name="connsiteY11" fmla="*/ 243682 h 498543"/>
                <a:gd name="connsiteX12" fmla="*/ 487666 w 1087730"/>
                <a:gd name="connsiteY12" fmla="*/ 229481 h 498543"/>
                <a:gd name="connsiteX13" fmla="*/ 289911 w 1087730"/>
                <a:gd name="connsiteY13" fmla="*/ 115269 h 498543"/>
                <a:gd name="connsiteX14" fmla="*/ 265437 w 1087730"/>
                <a:gd name="connsiteY14" fmla="*/ 129470 h 498543"/>
                <a:gd name="connsiteX15" fmla="*/ 958412 w 1087730"/>
                <a:gd name="connsiteY15" fmla="*/ 380101 h 498543"/>
                <a:gd name="connsiteX16" fmla="*/ 682400 w 1087730"/>
                <a:gd name="connsiteY16" fmla="*/ 220719 h 498543"/>
                <a:gd name="connsiteX17" fmla="*/ 657926 w 1087730"/>
                <a:gd name="connsiteY17" fmla="*/ 234768 h 498543"/>
                <a:gd name="connsiteX18" fmla="*/ 933938 w 1087730"/>
                <a:gd name="connsiteY18" fmla="*/ 394151 h 498543"/>
                <a:gd name="connsiteX19" fmla="*/ 958412 w 1087730"/>
                <a:gd name="connsiteY19" fmla="*/ 380101 h 498543"/>
                <a:gd name="connsiteX20" fmla="*/ 661099 w 1087730"/>
                <a:gd name="connsiteY20" fmla="*/ 208482 h 498543"/>
                <a:gd name="connsiteX21" fmla="*/ 463343 w 1087730"/>
                <a:gd name="connsiteY21" fmla="*/ 94270 h 498543"/>
                <a:gd name="connsiteX22" fmla="*/ 438869 w 1087730"/>
                <a:gd name="connsiteY22" fmla="*/ 108320 h 498543"/>
                <a:gd name="connsiteX23" fmla="*/ 636625 w 1087730"/>
                <a:gd name="connsiteY23" fmla="*/ 222532 h 498543"/>
                <a:gd name="connsiteX24" fmla="*/ 661099 w 1087730"/>
                <a:gd name="connsiteY24" fmla="*/ 208482 h 498543"/>
                <a:gd name="connsiteX25" fmla="*/ 728326 w 1087730"/>
                <a:gd name="connsiteY25" fmla="*/ 307888 h 498543"/>
                <a:gd name="connsiteX26" fmla="*/ 703853 w 1087730"/>
                <a:gd name="connsiteY26" fmla="*/ 321938 h 498543"/>
                <a:gd name="connsiteX27" fmla="*/ 753102 w 1087730"/>
                <a:gd name="connsiteY27" fmla="*/ 350340 h 498543"/>
                <a:gd name="connsiteX28" fmla="*/ 777576 w 1087730"/>
                <a:gd name="connsiteY28" fmla="*/ 336290 h 498543"/>
                <a:gd name="connsiteX29" fmla="*/ 728326 w 1087730"/>
                <a:gd name="connsiteY29" fmla="*/ 307888 h 498543"/>
                <a:gd name="connsiteX30" fmla="*/ 979411 w 1087730"/>
                <a:gd name="connsiteY30" fmla="*/ 392338 h 498543"/>
                <a:gd name="connsiteX31" fmla="*/ 954937 w 1087730"/>
                <a:gd name="connsiteY31" fmla="*/ 406388 h 498543"/>
                <a:gd name="connsiteX32" fmla="*/ 1065070 w 1087730"/>
                <a:gd name="connsiteY32" fmla="*/ 469990 h 498543"/>
                <a:gd name="connsiteX33" fmla="*/ 1089544 w 1087730"/>
                <a:gd name="connsiteY33" fmla="*/ 455940 h 498543"/>
                <a:gd name="connsiteX34" fmla="*/ 979411 w 1087730"/>
                <a:gd name="connsiteY34" fmla="*/ 392338 h 498543"/>
                <a:gd name="connsiteX35" fmla="*/ 1017633 w 1087730"/>
                <a:gd name="connsiteY35" fmla="*/ 474825 h 498543"/>
                <a:gd name="connsiteX36" fmla="*/ 798727 w 1087730"/>
                <a:gd name="connsiteY36" fmla="*/ 348376 h 498543"/>
                <a:gd name="connsiteX37" fmla="*/ 774253 w 1087730"/>
                <a:gd name="connsiteY37" fmla="*/ 362426 h 498543"/>
                <a:gd name="connsiteX38" fmla="*/ 993159 w 1087730"/>
                <a:gd name="connsiteY38" fmla="*/ 488875 h 498543"/>
                <a:gd name="connsiteX39" fmla="*/ 1017633 w 1087730"/>
                <a:gd name="connsiteY39" fmla="*/ 474825 h 498543"/>
                <a:gd name="connsiteX40" fmla="*/ 442193 w 1087730"/>
                <a:gd name="connsiteY40" fmla="*/ 82184 h 498543"/>
                <a:gd name="connsiteX41" fmla="*/ 319370 w 1087730"/>
                <a:gd name="connsiteY41" fmla="*/ 11331 h 498543"/>
                <a:gd name="connsiteX42" fmla="*/ 294896 w 1087730"/>
                <a:gd name="connsiteY42" fmla="*/ 25380 h 498543"/>
                <a:gd name="connsiteX43" fmla="*/ 417719 w 1087730"/>
                <a:gd name="connsiteY43" fmla="*/ 96234 h 498543"/>
                <a:gd name="connsiteX44" fmla="*/ 442193 w 1087730"/>
                <a:gd name="connsiteY44" fmla="*/ 82184 h 498543"/>
                <a:gd name="connsiteX45" fmla="*/ 377684 w 1087730"/>
                <a:gd name="connsiteY45" fmla="*/ 478450 h 498543"/>
                <a:gd name="connsiteX46" fmla="*/ 179929 w 1087730"/>
                <a:gd name="connsiteY46" fmla="*/ 364239 h 498543"/>
                <a:gd name="connsiteX47" fmla="*/ 155304 w 1087730"/>
                <a:gd name="connsiteY47" fmla="*/ 378288 h 498543"/>
                <a:gd name="connsiteX48" fmla="*/ 353059 w 1087730"/>
                <a:gd name="connsiteY48" fmla="*/ 492500 h 498543"/>
                <a:gd name="connsiteX49" fmla="*/ 377684 w 1087730"/>
                <a:gd name="connsiteY49" fmla="*/ 478450 h 498543"/>
                <a:gd name="connsiteX50" fmla="*/ 158627 w 1087730"/>
                <a:gd name="connsiteY50" fmla="*/ 352002 h 498543"/>
                <a:gd name="connsiteX51" fmla="*/ 35804 w 1087730"/>
                <a:gd name="connsiteY51" fmla="*/ 281148 h 498543"/>
                <a:gd name="connsiteX52" fmla="*/ 11331 w 1087730"/>
                <a:gd name="connsiteY52" fmla="*/ 295198 h 498543"/>
                <a:gd name="connsiteX53" fmla="*/ 134153 w 1087730"/>
                <a:gd name="connsiteY53" fmla="*/ 366052 h 498543"/>
                <a:gd name="connsiteX54" fmla="*/ 158627 w 1087730"/>
                <a:gd name="connsiteY54" fmla="*/ 352002 h 498543"/>
                <a:gd name="connsiteX55" fmla="*/ 268760 w 1087730"/>
                <a:gd name="connsiteY55" fmla="*/ 103032 h 498543"/>
                <a:gd name="connsiteX56" fmla="*/ 214525 w 1087730"/>
                <a:gd name="connsiteY56" fmla="*/ 71760 h 498543"/>
                <a:gd name="connsiteX57" fmla="*/ 190051 w 1087730"/>
                <a:gd name="connsiteY57" fmla="*/ 85810 h 498543"/>
                <a:gd name="connsiteX58" fmla="*/ 244286 w 1087730"/>
                <a:gd name="connsiteY58" fmla="*/ 117082 h 498543"/>
                <a:gd name="connsiteX59" fmla="*/ 268760 w 1087730"/>
                <a:gd name="connsiteY59" fmla="*/ 103032 h 498543"/>
                <a:gd name="connsiteX60" fmla="*/ 488270 w 1087730"/>
                <a:gd name="connsiteY60" fmla="*/ 169203 h 498543"/>
                <a:gd name="connsiteX61" fmla="*/ 266947 w 1087730"/>
                <a:gd name="connsiteY61" fmla="*/ 41394 h 498543"/>
                <a:gd name="connsiteX62" fmla="*/ 242473 w 1087730"/>
                <a:gd name="connsiteY62" fmla="*/ 55444 h 498543"/>
                <a:gd name="connsiteX63" fmla="*/ 463796 w 1087730"/>
                <a:gd name="connsiteY63" fmla="*/ 183252 h 498543"/>
                <a:gd name="connsiteX64" fmla="*/ 488270 w 1087730"/>
                <a:gd name="connsiteY64" fmla="*/ 169203 h 49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87730" h="498543">
                  <a:moveTo>
                    <a:pt x="572267" y="306528"/>
                  </a:moveTo>
                  <a:lnTo>
                    <a:pt x="596741" y="292479"/>
                  </a:lnTo>
                  <a:lnTo>
                    <a:pt x="508816" y="241718"/>
                  </a:lnTo>
                  <a:lnTo>
                    <a:pt x="484342" y="255768"/>
                  </a:lnTo>
                  <a:lnTo>
                    <a:pt x="572267" y="306528"/>
                  </a:lnTo>
                  <a:close/>
                  <a:moveTo>
                    <a:pt x="707176" y="295651"/>
                  </a:moveTo>
                  <a:lnTo>
                    <a:pt x="509421" y="181439"/>
                  </a:lnTo>
                  <a:lnTo>
                    <a:pt x="484947" y="195489"/>
                  </a:lnTo>
                  <a:lnTo>
                    <a:pt x="682702" y="309701"/>
                  </a:lnTo>
                  <a:lnTo>
                    <a:pt x="707176" y="295651"/>
                  </a:lnTo>
                  <a:close/>
                  <a:moveTo>
                    <a:pt x="265437" y="129470"/>
                  </a:moveTo>
                  <a:lnTo>
                    <a:pt x="463192" y="243682"/>
                  </a:lnTo>
                  <a:lnTo>
                    <a:pt x="487666" y="229481"/>
                  </a:lnTo>
                  <a:lnTo>
                    <a:pt x="289911" y="115269"/>
                  </a:lnTo>
                  <a:lnTo>
                    <a:pt x="265437" y="129470"/>
                  </a:lnTo>
                  <a:close/>
                  <a:moveTo>
                    <a:pt x="958412" y="380101"/>
                  </a:moveTo>
                  <a:lnTo>
                    <a:pt x="682400" y="220719"/>
                  </a:lnTo>
                  <a:lnTo>
                    <a:pt x="657926" y="234768"/>
                  </a:lnTo>
                  <a:lnTo>
                    <a:pt x="933938" y="394151"/>
                  </a:lnTo>
                  <a:lnTo>
                    <a:pt x="958412" y="380101"/>
                  </a:lnTo>
                  <a:close/>
                  <a:moveTo>
                    <a:pt x="661099" y="208482"/>
                  </a:moveTo>
                  <a:lnTo>
                    <a:pt x="463343" y="94270"/>
                  </a:lnTo>
                  <a:lnTo>
                    <a:pt x="438869" y="108320"/>
                  </a:lnTo>
                  <a:lnTo>
                    <a:pt x="636625" y="222532"/>
                  </a:lnTo>
                  <a:lnTo>
                    <a:pt x="661099" y="208482"/>
                  </a:lnTo>
                  <a:close/>
                  <a:moveTo>
                    <a:pt x="728326" y="307888"/>
                  </a:moveTo>
                  <a:lnTo>
                    <a:pt x="703853" y="321938"/>
                  </a:lnTo>
                  <a:lnTo>
                    <a:pt x="753102" y="350340"/>
                  </a:lnTo>
                  <a:lnTo>
                    <a:pt x="777576" y="336290"/>
                  </a:lnTo>
                  <a:lnTo>
                    <a:pt x="728326" y="307888"/>
                  </a:lnTo>
                  <a:close/>
                  <a:moveTo>
                    <a:pt x="979411" y="392338"/>
                  </a:moveTo>
                  <a:lnTo>
                    <a:pt x="954937" y="406388"/>
                  </a:lnTo>
                  <a:lnTo>
                    <a:pt x="1065070" y="469990"/>
                  </a:lnTo>
                  <a:lnTo>
                    <a:pt x="1089544" y="455940"/>
                  </a:lnTo>
                  <a:lnTo>
                    <a:pt x="979411" y="392338"/>
                  </a:lnTo>
                  <a:close/>
                  <a:moveTo>
                    <a:pt x="1017633" y="474825"/>
                  </a:moveTo>
                  <a:lnTo>
                    <a:pt x="798727" y="348376"/>
                  </a:lnTo>
                  <a:lnTo>
                    <a:pt x="774253" y="362426"/>
                  </a:lnTo>
                  <a:lnTo>
                    <a:pt x="993159" y="488875"/>
                  </a:lnTo>
                  <a:lnTo>
                    <a:pt x="1017633" y="474825"/>
                  </a:lnTo>
                  <a:close/>
                  <a:moveTo>
                    <a:pt x="442193" y="82184"/>
                  </a:moveTo>
                  <a:lnTo>
                    <a:pt x="319370" y="11331"/>
                  </a:lnTo>
                  <a:lnTo>
                    <a:pt x="294896" y="25380"/>
                  </a:lnTo>
                  <a:lnTo>
                    <a:pt x="417719" y="96234"/>
                  </a:lnTo>
                  <a:lnTo>
                    <a:pt x="442193" y="82184"/>
                  </a:lnTo>
                  <a:close/>
                  <a:moveTo>
                    <a:pt x="377684" y="478450"/>
                  </a:moveTo>
                  <a:lnTo>
                    <a:pt x="179929" y="364239"/>
                  </a:lnTo>
                  <a:lnTo>
                    <a:pt x="155304" y="378288"/>
                  </a:lnTo>
                  <a:lnTo>
                    <a:pt x="353059" y="492500"/>
                  </a:lnTo>
                  <a:lnTo>
                    <a:pt x="377684" y="478450"/>
                  </a:lnTo>
                  <a:close/>
                  <a:moveTo>
                    <a:pt x="158627" y="352002"/>
                  </a:moveTo>
                  <a:lnTo>
                    <a:pt x="35804" y="281148"/>
                  </a:lnTo>
                  <a:lnTo>
                    <a:pt x="11331" y="295198"/>
                  </a:lnTo>
                  <a:lnTo>
                    <a:pt x="134153" y="366052"/>
                  </a:lnTo>
                  <a:lnTo>
                    <a:pt x="158627" y="352002"/>
                  </a:lnTo>
                  <a:close/>
                  <a:moveTo>
                    <a:pt x="268760" y="103032"/>
                  </a:moveTo>
                  <a:lnTo>
                    <a:pt x="214525" y="71760"/>
                  </a:lnTo>
                  <a:lnTo>
                    <a:pt x="190051" y="85810"/>
                  </a:lnTo>
                  <a:lnTo>
                    <a:pt x="244286" y="117082"/>
                  </a:lnTo>
                  <a:lnTo>
                    <a:pt x="268760" y="103032"/>
                  </a:lnTo>
                  <a:close/>
                  <a:moveTo>
                    <a:pt x="488270" y="169203"/>
                  </a:moveTo>
                  <a:lnTo>
                    <a:pt x="266947" y="41394"/>
                  </a:lnTo>
                  <a:lnTo>
                    <a:pt x="242473" y="55444"/>
                  </a:lnTo>
                  <a:lnTo>
                    <a:pt x="463796" y="183252"/>
                  </a:lnTo>
                  <a:lnTo>
                    <a:pt x="488270" y="169203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809320" y="4192644"/>
              <a:ext cx="347470" cy="271933"/>
            </a:xfrm>
            <a:custGeom>
              <a:avLst/>
              <a:gdLst>
                <a:gd name="connsiteX0" fmla="*/ 186274 w 347469"/>
                <a:gd name="connsiteY0" fmla="*/ 274803 h 271932"/>
                <a:gd name="connsiteX1" fmla="*/ 183252 w 347469"/>
                <a:gd name="connsiteY1" fmla="*/ 274652 h 271932"/>
                <a:gd name="connsiteX2" fmla="*/ 176756 w 347469"/>
                <a:gd name="connsiteY2" fmla="*/ 268760 h 271932"/>
                <a:gd name="connsiteX3" fmla="*/ 212259 w 347469"/>
                <a:gd name="connsiteY3" fmla="*/ 156815 h 271932"/>
                <a:gd name="connsiteX4" fmla="*/ 197151 w 347469"/>
                <a:gd name="connsiteY4" fmla="*/ 138837 h 271932"/>
                <a:gd name="connsiteX5" fmla="*/ 188389 w 347469"/>
                <a:gd name="connsiteY5" fmla="*/ 132340 h 271932"/>
                <a:gd name="connsiteX6" fmla="*/ 176907 w 347469"/>
                <a:gd name="connsiteY6" fmla="*/ 157117 h 271932"/>
                <a:gd name="connsiteX7" fmla="*/ 170713 w 347469"/>
                <a:gd name="connsiteY7" fmla="*/ 160138 h 271932"/>
                <a:gd name="connsiteX8" fmla="*/ 169203 w 347469"/>
                <a:gd name="connsiteY8" fmla="*/ 159987 h 271932"/>
                <a:gd name="connsiteX9" fmla="*/ 163311 w 347469"/>
                <a:gd name="connsiteY9" fmla="*/ 154095 h 271932"/>
                <a:gd name="connsiteX10" fmla="*/ 160138 w 347469"/>
                <a:gd name="connsiteY10" fmla="*/ 96989 h 271932"/>
                <a:gd name="connsiteX11" fmla="*/ 172677 w 347469"/>
                <a:gd name="connsiteY11" fmla="*/ 73875 h 271932"/>
                <a:gd name="connsiteX12" fmla="*/ 149563 w 347469"/>
                <a:gd name="connsiteY12" fmla="*/ 77350 h 271932"/>
                <a:gd name="connsiteX13" fmla="*/ 142916 w 347469"/>
                <a:gd name="connsiteY13" fmla="*/ 164066 h 271932"/>
                <a:gd name="connsiteX14" fmla="*/ 139592 w 347469"/>
                <a:gd name="connsiteY14" fmla="*/ 167239 h 271932"/>
                <a:gd name="connsiteX15" fmla="*/ 115874 w 347469"/>
                <a:gd name="connsiteY15" fmla="*/ 172526 h 271932"/>
                <a:gd name="connsiteX16" fmla="*/ 103637 w 347469"/>
                <a:gd name="connsiteY16" fmla="*/ 171318 h 271932"/>
                <a:gd name="connsiteX17" fmla="*/ 87018 w 347469"/>
                <a:gd name="connsiteY17" fmla="*/ 234466 h 271932"/>
                <a:gd name="connsiteX18" fmla="*/ 80069 w 347469"/>
                <a:gd name="connsiteY18" fmla="*/ 238697 h 271932"/>
                <a:gd name="connsiteX19" fmla="*/ 50912 w 347469"/>
                <a:gd name="connsiteY19" fmla="*/ 220115 h 271932"/>
                <a:gd name="connsiteX20" fmla="*/ 46077 w 347469"/>
                <a:gd name="connsiteY20" fmla="*/ 193828 h 271932"/>
                <a:gd name="connsiteX21" fmla="*/ 46682 w 347469"/>
                <a:gd name="connsiteY21" fmla="*/ 130528 h 271932"/>
                <a:gd name="connsiteX22" fmla="*/ 32934 w 347469"/>
                <a:gd name="connsiteY22" fmla="*/ 100011 h 271932"/>
                <a:gd name="connsiteX23" fmla="*/ 31121 w 347469"/>
                <a:gd name="connsiteY23" fmla="*/ 96687 h 271932"/>
                <a:gd name="connsiteX24" fmla="*/ 21452 w 347469"/>
                <a:gd name="connsiteY24" fmla="*/ 56502 h 271932"/>
                <a:gd name="connsiteX25" fmla="*/ 13294 w 347469"/>
                <a:gd name="connsiteY25" fmla="*/ 22208 h 271932"/>
                <a:gd name="connsiteX26" fmla="*/ 11331 w 347469"/>
                <a:gd name="connsiteY26" fmla="*/ 17978 h 271932"/>
                <a:gd name="connsiteX27" fmla="*/ 25380 w 347469"/>
                <a:gd name="connsiteY27" fmla="*/ 11331 h 271932"/>
                <a:gd name="connsiteX28" fmla="*/ 27344 w 347469"/>
                <a:gd name="connsiteY28" fmla="*/ 15561 h 271932"/>
                <a:gd name="connsiteX29" fmla="*/ 37013 w 347469"/>
                <a:gd name="connsiteY29" fmla="*/ 55746 h 271932"/>
                <a:gd name="connsiteX30" fmla="*/ 37768 w 347469"/>
                <a:gd name="connsiteY30" fmla="*/ 66170 h 271932"/>
                <a:gd name="connsiteX31" fmla="*/ 41998 w 347469"/>
                <a:gd name="connsiteY31" fmla="*/ 64206 h 271932"/>
                <a:gd name="connsiteX32" fmla="*/ 56350 w 347469"/>
                <a:gd name="connsiteY32" fmla="*/ 62545 h 271932"/>
                <a:gd name="connsiteX33" fmla="*/ 62393 w 347469"/>
                <a:gd name="connsiteY33" fmla="*/ 64660 h 271932"/>
                <a:gd name="connsiteX34" fmla="*/ 64811 w 347469"/>
                <a:gd name="connsiteY34" fmla="*/ 70854 h 271932"/>
                <a:gd name="connsiteX35" fmla="*/ 62998 w 347469"/>
                <a:gd name="connsiteY35" fmla="*/ 108169 h 271932"/>
                <a:gd name="connsiteX36" fmla="*/ 70249 w 347469"/>
                <a:gd name="connsiteY36" fmla="*/ 109377 h 271932"/>
                <a:gd name="connsiteX37" fmla="*/ 87623 w 347469"/>
                <a:gd name="connsiteY37" fmla="*/ 114061 h 271932"/>
                <a:gd name="connsiteX38" fmla="*/ 99558 w 347469"/>
                <a:gd name="connsiteY38" fmla="*/ 132190 h 271932"/>
                <a:gd name="connsiteX39" fmla="*/ 103334 w 347469"/>
                <a:gd name="connsiteY39" fmla="*/ 155455 h 271932"/>
                <a:gd name="connsiteX40" fmla="*/ 115874 w 347469"/>
                <a:gd name="connsiteY40" fmla="*/ 156966 h 271932"/>
                <a:gd name="connsiteX41" fmla="*/ 130528 w 347469"/>
                <a:gd name="connsiteY41" fmla="*/ 154397 h 271932"/>
                <a:gd name="connsiteX42" fmla="*/ 131736 w 347469"/>
                <a:gd name="connsiteY42" fmla="*/ 74177 h 271932"/>
                <a:gd name="connsiteX43" fmla="*/ 132038 w 347469"/>
                <a:gd name="connsiteY43" fmla="*/ 67379 h 271932"/>
                <a:gd name="connsiteX44" fmla="*/ 137779 w 347469"/>
                <a:gd name="connsiteY44" fmla="*/ 63451 h 271932"/>
                <a:gd name="connsiteX45" fmla="*/ 210748 w 347469"/>
                <a:gd name="connsiteY45" fmla="*/ 52574 h 271932"/>
                <a:gd name="connsiteX46" fmla="*/ 219359 w 347469"/>
                <a:gd name="connsiteY46" fmla="*/ 58919 h 271932"/>
                <a:gd name="connsiteX47" fmla="*/ 213165 w 347469"/>
                <a:gd name="connsiteY47" fmla="*/ 67832 h 271932"/>
                <a:gd name="connsiteX48" fmla="*/ 175397 w 347469"/>
                <a:gd name="connsiteY48" fmla="*/ 100917 h 271932"/>
                <a:gd name="connsiteX49" fmla="*/ 180080 w 347469"/>
                <a:gd name="connsiteY49" fmla="*/ 99104 h 271932"/>
                <a:gd name="connsiteX50" fmla="*/ 180080 w 347469"/>
                <a:gd name="connsiteY50" fmla="*/ 99104 h 271932"/>
                <a:gd name="connsiteX51" fmla="*/ 187785 w 347469"/>
                <a:gd name="connsiteY51" fmla="*/ 104694 h 271932"/>
                <a:gd name="connsiteX52" fmla="*/ 189446 w 347469"/>
                <a:gd name="connsiteY52" fmla="*/ 112097 h 271932"/>
                <a:gd name="connsiteX53" fmla="*/ 201532 w 347469"/>
                <a:gd name="connsiteY53" fmla="*/ 122370 h 271932"/>
                <a:gd name="connsiteX54" fmla="*/ 206971 w 347469"/>
                <a:gd name="connsiteY54" fmla="*/ 126449 h 271932"/>
                <a:gd name="connsiteX55" fmla="*/ 222985 w 347469"/>
                <a:gd name="connsiteY55" fmla="*/ 143671 h 271932"/>
                <a:gd name="connsiteX56" fmla="*/ 227970 w 347469"/>
                <a:gd name="connsiteY56" fmla="*/ 137779 h 271932"/>
                <a:gd name="connsiteX57" fmla="*/ 246250 w 347469"/>
                <a:gd name="connsiteY57" fmla="*/ 117082 h 271932"/>
                <a:gd name="connsiteX58" fmla="*/ 282659 w 347469"/>
                <a:gd name="connsiteY58" fmla="*/ 74177 h 271932"/>
                <a:gd name="connsiteX59" fmla="*/ 287644 w 347469"/>
                <a:gd name="connsiteY59" fmla="*/ 51365 h 271932"/>
                <a:gd name="connsiteX60" fmla="*/ 315744 w 347469"/>
                <a:gd name="connsiteY60" fmla="*/ 19186 h 271932"/>
                <a:gd name="connsiteX61" fmla="*/ 316348 w 347469"/>
                <a:gd name="connsiteY61" fmla="*/ 19035 h 271932"/>
                <a:gd name="connsiteX62" fmla="*/ 317557 w 347469"/>
                <a:gd name="connsiteY62" fmla="*/ 18884 h 271932"/>
                <a:gd name="connsiteX63" fmla="*/ 323298 w 347469"/>
                <a:gd name="connsiteY63" fmla="*/ 21301 h 271932"/>
                <a:gd name="connsiteX64" fmla="*/ 324960 w 347469"/>
                <a:gd name="connsiteY64" fmla="*/ 28855 h 271932"/>
                <a:gd name="connsiteX65" fmla="*/ 297615 w 347469"/>
                <a:gd name="connsiteY65" fmla="*/ 80069 h 271932"/>
                <a:gd name="connsiteX66" fmla="*/ 298371 w 347469"/>
                <a:gd name="connsiteY66" fmla="*/ 124334 h 271932"/>
                <a:gd name="connsiteX67" fmla="*/ 339765 w 347469"/>
                <a:gd name="connsiteY67" fmla="*/ 183101 h 271932"/>
                <a:gd name="connsiteX68" fmla="*/ 343693 w 347469"/>
                <a:gd name="connsiteY68" fmla="*/ 185670 h 271932"/>
                <a:gd name="connsiteX69" fmla="*/ 335384 w 347469"/>
                <a:gd name="connsiteY69" fmla="*/ 198813 h 271932"/>
                <a:gd name="connsiteX70" fmla="*/ 331456 w 347469"/>
                <a:gd name="connsiteY70" fmla="*/ 196245 h 271932"/>
                <a:gd name="connsiteX71" fmla="*/ 283263 w 347469"/>
                <a:gd name="connsiteY71" fmla="*/ 127657 h 271932"/>
                <a:gd name="connsiteX72" fmla="*/ 280544 w 347469"/>
                <a:gd name="connsiteY72" fmla="*/ 101673 h 271932"/>
                <a:gd name="connsiteX73" fmla="*/ 258034 w 347469"/>
                <a:gd name="connsiteY73" fmla="*/ 127204 h 271932"/>
                <a:gd name="connsiteX74" fmla="*/ 239905 w 347469"/>
                <a:gd name="connsiteY74" fmla="*/ 147599 h 271932"/>
                <a:gd name="connsiteX75" fmla="*/ 230690 w 347469"/>
                <a:gd name="connsiteY75" fmla="*/ 158627 h 271932"/>
                <a:gd name="connsiteX76" fmla="*/ 234315 w 347469"/>
                <a:gd name="connsiteY76" fmla="*/ 192619 h 271932"/>
                <a:gd name="connsiteX77" fmla="*/ 210597 w 347469"/>
                <a:gd name="connsiteY77" fmla="*/ 256976 h 271932"/>
                <a:gd name="connsiteX78" fmla="*/ 186274 w 347469"/>
                <a:gd name="connsiteY78" fmla="*/ 274803 h 271932"/>
                <a:gd name="connsiteX79" fmla="*/ 218150 w 347469"/>
                <a:gd name="connsiteY79" fmla="*/ 174943 h 271932"/>
                <a:gd name="connsiteX80" fmla="*/ 190504 w 347469"/>
                <a:gd name="connsiteY80" fmla="*/ 257732 h 271932"/>
                <a:gd name="connsiteX81" fmla="*/ 196245 w 347469"/>
                <a:gd name="connsiteY81" fmla="*/ 250329 h 271932"/>
                <a:gd name="connsiteX82" fmla="*/ 218453 w 347469"/>
                <a:gd name="connsiteY82" fmla="*/ 191410 h 271932"/>
                <a:gd name="connsiteX83" fmla="*/ 218150 w 347469"/>
                <a:gd name="connsiteY83" fmla="*/ 174943 h 271932"/>
                <a:gd name="connsiteX84" fmla="*/ 61487 w 347469"/>
                <a:gd name="connsiteY84" fmla="*/ 148052 h 271932"/>
                <a:gd name="connsiteX85" fmla="*/ 61185 w 347469"/>
                <a:gd name="connsiteY85" fmla="*/ 193374 h 271932"/>
                <a:gd name="connsiteX86" fmla="*/ 64357 w 347469"/>
                <a:gd name="connsiteY86" fmla="*/ 212712 h 271932"/>
                <a:gd name="connsiteX87" fmla="*/ 75386 w 347469"/>
                <a:gd name="connsiteY87" fmla="*/ 221927 h 271932"/>
                <a:gd name="connsiteX88" fmla="*/ 87925 w 347469"/>
                <a:gd name="connsiteY88" fmla="*/ 166332 h 271932"/>
                <a:gd name="connsiteX89" fmla="*/ 61487 w 347469"/>
                <a:gd name="connsiteY89" fmla="*/ 148052 h 271932"/>
                <a:gd name="connsiteX90" fmla="*/ 62091 w 347469"/>
                <a:gd name="connsiteY90" fmla="*/ 125391 h 271932"/>
                <a:gd name="connsiteX91" fmla="*/ 69645 w 347469"/>
                <a:gd name="connsiteY91" fmla="*/ 134154 h 271932"/>
                <a:gd name="connsiteX92" fmla="*/ 86565 w 347469"/>
                <a:gd name="connsiteY92" fmla="*/ 148355 h 271932"/>
                <a:gd name="connsiteX93" fmla="*/ 84148 w 347469"/>
                <a:gd name="connsiteY93" fmla="*/ 135815 h 271932"/>
                <a:gd name="connsiteX94" fmla="*/ 79314 w 347469"/>
                <a:gd name="connsiteY94" fmla="*/ 127204 h 271932"/>
                <a:gd name="connsiteX95" fmla="*/ 68134 w 347469"/>
                <a:gd name="connsiteY95" fmla="*/ 124636 h 271932"/>
                <a:gd name="connsiteX96" fmla="*/ 62091 w 347469"/>
                <a:gd name="connsiteY96" fmla="*/ 123880 h 271932"/>
                <a:gd name="connsiteX97" fmla="*/ 62091 w 347469"/>
                <a:gd name="connsiteY97" fmla="*/ 125391 h 271932"/>
                <a:gd name="connsiteX98" fmla="*/ 172979 w 347469"/>
                <a:gd name="connsiteY98" fmla="*/ 114665 h 271932"/>
                <a:gd name="connsiteX99" fmla="*/ 173584 w 347469"/>
                <a:gd name="connsiteY99" fmla="*/ 126600 h 271932"/>
                <a:gd name="connsiteX100" fmla="*/ 174037 w 347469"/>
                <a:gd name="connsiteY100" fmla="*/ 117233 h 271932"/>
                <a:gd name="connsiteX101" fmla="*/ 172979 w 347469"/>
                <a:gd name="connsiteY101" fmla="*/ 114665 h 271932"/>
                <a:gd name="connsiteX102" fmla="*/ 48344 w 347469"/>
                <a:gd name="connsiteY102" fmla="*/ 79163 h 271932"/>
                <a:gd name="connsiteX103" fmla="*/ 47588 w 347469"/>
                <a:gd name="connsiteY103" fmla="*/ 95932 h 271932"/>
                <a:gd name="connsiteX104" fmla="*/ 48344 w 347469"/>
                <a:gd name="connsiteY104" fmla="*/ 79163 h 271932"/>
                <a:gd name="connsiteX105" fmla="*/ 48344 w 347469"/>
                <a:gd name="connsiteY105" fmla="*/ 79163 h 27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47469" h="271932">
                  <a:moveTo>
                    <a:pt x="186274" y="274803"/>
                  </a:moveTo>
                  <a:cubicBezTo>
                    <a:pt x="185367" y="274803"/>
                    <a:pt x="184310" y="274803"/>
                    <a:pt x="183252" y="274652"/>
                  </a:cubicBezTo>
                  <a:cubicBezTo>
                    <a:pt x="180080" y="274199"/>
                    <a:pt x="177512" y="271933"/>
                    <a:pt x="176756" y="268760"/>
                  </a:cubicBezTo>
                  <a:cubicBezTo>
                    <a:pt x="168598" y="235373"/>
                    <a:pt x="180231" y="198662"/>
                    <a:pt x="212259" y="156815"/>
                  </a:cubicBezTo>
                  <a:cubicBezTo>
                    <a:pt x="208633" y="149865"/>
                    <a:pt x="203496" y="143822"/>
                    <a:pt x="197151" y="138837"/>
                  </a:cubicBezTo>
                  <a:cubicBezTo>
                    <a:pt x="195640" y="137628"/>
                    <a:pt x="189598" y="133247"/>
                    <a:pt x="188389" y="132340"/>
                  </a:cubicBezTo>
                  <a:cubicBezTo>
                    <a:pt x="186576" y="141103"/>
                    <a:pt x="182648" y="149563"/>
                    <a:pt x="176907" y="157117"/>
                  </a:cubicBezTo>
                  <a:cubicBezTo>
                    <a:pt x="175397" y="159081"/>
                    <a:pt x="173130" y="160138"/>
                    <a:pt x="170713" y="160138"/>
                  </a:cubicBezTo>
                  <a:lnTo>
                    <a:pt x="169203" y="159987"/>
                  </a:lnTo>
                  <a:cubicBezTo>
                    <a:pt x="166332" y="159383"/>
                    <a:pt x="163915" y="157117"/>
                    <a:pt x="163311" y="154095"/>
                  </a:cubicBezTo>
                  <a:cubicBezTo>
                    <a:pt x="159232" y="136571"/>
                    <a:pt x="154699" y="116629"/>
                    <a:pt x="160138" y="96989"/>
                  </a:cubicBezTo>
                  <a:cubicBezTo>
                    <a:pt x="162555" y="88529"/>
                    <a:pt x="166785" y="80522"/>
                    <a:pt x="172677" y="73875"/>
                  </a:cubicBezTo>
                  <a:lnTo>
                    <a:pt x="149563" y="77350"/>
                  </a:lnTo>
                  <a:cubicBezTo>
                    <a:pt x="159836" y="107111"/>
                    <a:pt x="157570" y="137024"/>
                    <a:pt x="142916" y="164066"/>
                  </a:cubicBezTo>
                  <a:cubicBezTo>
                    <a:pt x="142160" y="165426"/>
                    <a:pt x="140952" y="166634"/>
                    <a:pt x="139592" y="167239"/>
                  </a:cubicBezTo>
                  <a:cubicBezTo>
                    <a:pt x="132794" y="170713"/>
                    <a:pt x="124636" y="172526"/>
                    <a:pt x="115874" y="172526"/>
                  </a:cubicBezTo>
                  <a:cubicBezTo>
                    <a:pt x="111795" y="172526"/>
                    <a:pt x="107716" y="172073"/>
                    <a:pt x="103637" y="171318"/>
                  </a:cubicBezTo>
                  <a:cubicBezTo>
                    <a:pt x="102881" y="193072"/>
                    <a:pt x="97140" y="214676"/>
                    <a:pt x="87018" y="234466"/>
                  </a:cubicBezTo>
                  <a:cubicBezTo>
                    <a:pt x="85659" y="237035"/>
                    <a:pt x="83091" y="238697"/>
                    <a:pt x="80069" y="238697"/>
                  </a:cubicBezTo>
                  <a:cubicBezTo>
                    <a:pt x="67530" y="237639"/>
                    <a:pt x="56350" y="230387"/>
                    <a:pt x="50912" y="220115"/>
                  </a:cubicBezTo>
                  <a:cubicBezTo>
                    <a:pt x="46229" y="211050"/>
                    <a:pt x="46077" y="201532"/>
                    <a:pt x="46077" y="193828"/>
                  </a:cubicBezTo>
                  <a:cubicBezTo>
                    <a:pt x="45926" y="172677"/>
                    <a:pt x="46229" y="151527"/>
                    <a:pt x="46682" y="130528"/>
                  </a:cubicBezTo>
                  <a:cubicBezTo>
                    <a:pt x="39581" y="120406"/>
                    <a:pt x="34898" y="110133"/>
                    <a:pt x="32934" y="100011"/>
                  </a:cubicBezTo>
                  <a:cubicBezTo>
                    <a:pt x="32632" y="99709"/>
                    <a:pt x="31877" y="98198"/>
                    <a:pt x="31121" y="96687"/>
                  </a:cubicBezTo>
                  <a:cubicBezTo>
                    <a:pt x="22510" y="78558"/>
                    <a:pt x="21906" y="66926"/>
                    <a:pt x="21452" y="56502"/>
                  </a:cubicBezTo>
                  <a:cubicBezTo>
                    <a:pt x="20999" y="46380"/>
                    <a:pt x="20546" y="37617"/>
                    <a:pt x="13294" y="22208"/>
                  </a:cubicBezTo>
                  <a:lnTo>
                    <a:pt x="11331" y="17978"/>
                  </a:lnTo>
                  <a:lnTo>
                    <a:pt x="25380" y="11331"/>
                  </a:lnTo>
                  <a:lnTo>
                    <a:pt x="27344" y="15561"/>
                  </a:lnTo>
                  <a:cubicBezTo>
                    <a:pt x="36107" y="33841"/>
                    <a:pt x="36560" y="45473"/>
                    <a:pt x="37013" y="55746"/>
                  </a:cubicBezTo>
                  <a:cubicBezTo>
                    <a:pt x="37164" y="59221"/>
                    <a:pt x="37315" y="62545"/>
                    <a:pt x="37768" y="66170"/>
                  </a:cubicBezTo>
                  <a:cubicBezTo>
                    <a:pt x="38977" y="65113"/>
                    <a:pt x="40488" y="64357"/>
                    <a:pt x="41998" y="64206"/>
                  </a:cubicBezTo>
                  <a:cubicBezTo>
                    <a:pt x="41998" y="64206"/>
                    <a:pt x="56350" y="62545"/>
                    <a:pt x="56350" y="62545"/>
                  </a:cubicBezTo>
                  <a:cubicBezTo>
                    <a:pt x="59070" y="62545"/>
                    <a:pt x="60883" y="63300"/>
                    <a:pt x="62393" y="64660"/>
                  </a:cubicBezTo>
                  <a:cubicBezTo>
                    <a:pt x="64055" y="66321"/>
                    <a:pt x="64962" y="68436"/>
                    <a:pt x="64811" y="70854"/>
                  </a:cubicBezTo>
                  <a:cubicBezTo>
                    <a:pt x="64055" y="83242"/>
                    <a:pt x="63451" y="95781"/>
                    <a:pt x="62998" y="108169"/>
                  </a:cubicBezTo>
                  <a:cubicBezTo>
                    <a:pt x="65717" y="108773"/>
                    <a:pt x="67832" y="109075"/>
                    <a:pt x="70249" y="109377"/>
                  </a:cubicBezTo>
                  <a:cubicBezTo>
                    <a:pt x="75839" y="109982"/>
                    <a:pt x="82184" y="110737"/>
                    <a:pt x="87623" y="114061"/>
                  </a:cubicBezTo>
                  <a:cubicBezTo>
                    <a:pt x="95327" y="118593"/>
                    <a:pt x="98047" y="126147"/>
                    <a:pt x="99558" y="132190"/>
                  </a:cubicBezTo>
                  <a:cubicBezTo>
                    <a:pt x="101521" y="139743"/>
                    <a:pt x="102730" y="147599"/>
                    <a:pt x="103334" y="155455"/>
                  </a:cubicBezTo>
                  <a:cubicBezTo>
                    <a:pt x="107413" y="156512"/>
                    <a:pt x="111795" y="156966"/>
                    <a:pt x="115874" y="156966"/>
                  </a:cubicBezTo>
                  <a:cubicBezTo>
                    <a:pt x="121312" y="156966"/>
                    <a:pt x="126298" y="156059"/>
                    <a:pt x="130528" y="154397"/>
                  </a:cubicBezTo>
                  <a:cubicBezTo>
                    <a:pt x="143218" y="129470"/>
                    <a:pt x="143671" y="101673"/>
                    <a:pt x="131736" y="74177"/>
                  </a:cubicBezTo>
                  <a:cubicBezTo>
                    <a:pt x="130830" y="71911"/>
                    <a:pt x="130981" y="69494"/>
                    <a:pt x="132038" y="67379"/>
                  </a:cubicBezTo>
                  <a:cubicBezTo>
                    <a:pt x="133247" y="65264"/>
                    <a:pt x="135362" y="63753"/>
                    <a:pt x="137779" y="63451"/>
                  </a:cubicBezTo>
                  <a:cubicBezTo>
                    <a:pt x="137779" y="63451"/>
                    <a:pt x="210597" y="52574"/>
                    <a:pt x="210748" y="52574"/>
                  </a:cubicBezTo>
                  <a:cubicBezTo>
                    <a:pt x="215582" y="52574"/>
                    <a:pt x="218755" y="55293"/>
                    <a:pt x="219359" y="58919"/>
                  </a:cubicBezTo>
                  <a:cubicBezTo>
                    <a:pt x="220114" y="63149"/>
                    <a:pt x="217244" y="67077"/>
                    <a:pt x="213165" y="67832"/>
                  </a:cubicBezTo>
                  <a:cubicBezTo>
                    <a:pt x="191108" y="71911"/>
                    <a:pt x="179022" y="88227"/>
                    <a:pt x="175397" y="100917"/>
                  </a:cubicBezTo>
                  <a:cubicBezTo>
                    <a:pt x="176605" y="99860"/>
                    <a:pt x="178267" y="99104"/>
                    <a:pt x="180080" y="99104"/>
                  </a:cubicBezTo>
                  <a:cubicBezTo>
                    <a:pt x="180080" y="99104"/>
                    <a:pt x="180080" y="99104"/>
                    <a:pt x="180080" y="99104"/>
                  </a:cubicBezTo>
                  <a:cubicBezTo>
                    <a:pt x="184008" y="99104"/>
                    <a:pt x="186878" y="101219"/>
                    <a:pt x="187785" y="104694"/>
                  </a:cubicBezTo>
                  <a:cubicBezTo>
                    <a:pt x="188540" y="107111"/>
                    <a:pt x="188993" y="109679"/>
                    <a:pt x="189446" y="112097"/>
                  </a:cubicBezTo>
                  <a:cubicBezTo>
                    <a:pt x="191864" y="115420"/>
                    <a:pt x="196849" y="119046"/>
                    <a:pt x="201532" y="122370"/>
                  </a:cubicBezTo>
                  <a:cubicBezTo>
                    <a:pt x="203345" y="123729"/>
                    <a:pt x="205158" y="125089"/>
                    <a:pt x="206971" y="126449"/>
                  </a:cubicBezTo>
                  <a:cubicBezTo>
                    <a:pt x="213316" y="131283"/>
                    <a:pt x="218755" y="137175"/>
                    <a:pt x="222985" y="143671"/>
                  </a:cubicBezTo>
                  <a:cubicBezTo>
                    <a:pt x="224647" y="141707"/>
                    <a:pt x="226308" y="139592"/>
                    <a:pt x="227970" y="137779"/>
                  </a:cubicBezTo>
                  <a:cubicBezTo>
                    <a:pt x="233862" y="130830"/>
                    <a:pt x="240056" y="124032"/>
                    <a:pt x="246250" y="117082"/>
                  </a:cubicBezTo>
                  <a:cubicBezTo>
                    <a:pt x="258638" y="103183"/>
                    <a:pt x="271479" y="88831"/>
                    <a:pt x="282659" y="74177"/>
                  </a:cubicBezTo>
                  <a:cubicBezTo>
                    <a:pt x="283868" y="67077"/>
                    <a:pt x="285529" y="59372"/>
                    <a:pt x="287644" y="51365"/>
                  </a:cubicBezTo>
                  <a:cubicBezTo>
                    <a:pt x="292328" y="33236"/>
                    <a:pt x="301845" y="22510"/>
                    <a:pt x="315744" y="19186"/>
                  </a:cubicBezTo>
                  <a:lnTo>
                    <a:pt x="316348" y="19035"/>
                  </a:lnTo>
                  <a:lnTo>
                    <a:pt x="317557" y="18884"/>
                  </a:lnTo>
                  <a:cubicBezTo>
                    <a:pt x="319672" y="18884"/>
                    <a:pt x="321787" y="19791"/>
                    <a:pt x="323298" y="21301"/>
                  </a:cubicBezTo>
                  <a:cubicBezTo>
                    <a:pt x="325111" y="23416"/>
                    <a:pt x="325866" y="26287"/>
                    <a:pt x="324960" y="28855"/>
                  </a:cubicBezTo>
                  <a:cubicBezTo>
                    <a:pt x="319823" y="45171"/>
                    <a:pt x="310910" y="61940"/>
                    <a:pt x="297615" y="80069"/>
                  </a:cubicBezTo>
                  <a:cubicBezTo>
                    <a:pt x="295198" y="96536"/>
                    <a:pt x="295500" y="111039"/>
                    <a:pt x="298371" y="124334"/>
                  </a:cubicBezTo>
                  <a:cubicBezTo>
                    <a:pt x="303658" y="148656"/>
                    <a:pt x="318312" y="169505"/>
                    <a:pt x="339765" y="183101"/>
                  </a:cubicBezTo>
                  <a:lnTo>
                    <a:pt x="343693" y="185670"/>
                  </a:lnTo>
                  <a:lnTo>
                    <a:pt x="335384" y="198813"/>
                  </a:lnTo>
                  <a:lnTo>
                    <a:pt x="331456" y="196245"/>
                  </a:lnTo>
                  <a:cubicBezTo>
                    <a:pt x="306529" y="180382"/>
                    <a:pt x="289457" y="156059"/>
                    <a:pt x="283263" y="127657"/>
                  </a:cubicBezTo>
                  <a:cubicBezTo>
                    <a:pt x="281450" y="119348"/>
                    <a:pt x="280544" y="110737"/>
                    <a:pt x="280544" y="101673"/>
                  </a:cubicBezTo>
                  <a:cubicBezTo>
                    <a:pt x="273141" y="110435"/>
                    <a:pt x="265588" y="118895"/>
                    <a:pt x="258034" y="127204"/>
                  </a:cubicBezTo>
                  <a:cubicBezTo>
                    <a:pt x="251991" y="134002"/>
                    <a:pt x="245797" y="140801"/>
                    <a:pt x="239905" y="147599"/>
                  </a:cubicBezTo>
                  <a:cubicBezTo>
                    <a:pt x="236884" y="151074"/>
                    <a:pt x="233711" y="154851"/>
                    <a:pt x="230690" y="158627"/>
                  </a:cubicBezTo>
                  <a:cubicBezTo>
                    <a:pt x="234466" y="169203"/>
                    <a:pt x="235675" y="180684"/>
                    <a:pt x="234315" y="192619"/>
                  </a:cubicBezTo>
                  <a:cubicBezTo>
                    <a:pt x="231747" y="215582"/>
                    <a:pt x="221021" y="236581"/>
                    <a:pt x="210597" y="256976"/>
                  </a:cubicBezTo>
                  <a:cubicBezTo>
                    <a:pt x="204403" y="268458"/>
                    <a:pt x="195640" y="274803"/>
                    <a:pt x="186274" y="274803"/>
                  </a:cubicBezTo>
                  <a:close/>
                  <a:moveTo>
                    <a:pt x="218150" y="174943"/>
                  </a:moveTo>
                  <a:cubicBezTo>
                    <a:pt x="196245" y="205914"/>
                    <a:pt x="187180" y="233107"/>
                    <a:pt x="190504" y="257732"/>
                  </a:cubicBezTo>
                  <a:cubicBezTo>
                    <a:pt x="193223" y="255617"/>
                    <a:pt x="195338" y="252142"/>
                    <a:pt x="196245" y="250329"/>
                  </a:cubicBezTo>
                  <a:cubicBezTo>
                    <a:pt x="206065" y="231143"/>
                    <a:pt x="216186" y="211503"/>
                    <a:pt x="218453" y="191410"/>
                  </a:cubicBezTo>
                  <a:cubicBezTo>
                    <a:pt x="218906" y="185670"/>
                    <a:pt x="218906" y="180231"/>
                    <a:pt x="218150" y="174943"/>
                  </a:cubicBezTo>
                  <a:close/>
                  <a:moveTo>
                    <a:pt x="61487" y="148052"/>
                  </a:moveTo>
                  <a:cubicBezTo>
                    <a:pt x="61185" y="163311"/>
                    <a:pt x="61185" y="178418"/>
                    <a:pt x="61185" y="193374"/>
                  </a:cubicBezTo>
                  <a:cubicBezTo>
                    <a:pt x="61185" y="200022"/>
                    <a:pt x="61336" y="206971"/>
                    <a:pt x="64357" y="212712"/>
                  </a:cubicBezTo>
                  <a:cubicBezTo>
                    <a:pt x="66019" y="216035"/>
                    <a:pt x="69947" y="220115"/>
                    <a:pt x="75386" y="221927"/>
                  </a:cubicBezTo>
                  <a:cubicBezTo>
                    <a:pt x="83544" y="204403"/>
                    <a:pt x="87925" y="185368"/>
                    <a:pt x="87925" y="166332"/>
                  </a:cubicBezTo>
                  <a:cubicBezTo>
                    <a:pt x="78709" y="162404"/>
                    <a:pt x="70098" y="156512"/>
                    <a:pt x="61487" y="148052"/>
                  </a:cubicBezTo>
                  <a:close/>
                  <a:moveTo>
                    <a:pt x="62091" y="125391"/>
                  </a:moveTo>
                  <a:cubicBezTo>
                    <a:pt x="64811" y="129017"/>
                    <a:pt x="67530" y="131887"/>
                    <a:pt x="69645" y="134154"/>
                  </a:cubicBezTo>
                  <a:cubicBezTo>
                    <a:pt x="75386" y="140196"/>
                    <a:pt x="80975" y="144729"/>
                    <a:pt x="86565" y="148355"/>
                  </a:cubicBezTo>
                  <a:cubicBezTo>
                    <a:pt x="85961" y="144124"/>
                    <a:pt x="85206" y="140045"/>
                    <a:pt x="84148" y="135815"/>
                  </a:cubicBezTo>
                  <a:cubicBezTo>
                    <a:pt x="82939" y="130981"/>
                    <a:pt x="81580" y="128564"/>
                    <a:pt x="79314" y="127204"/>
                  </a:cubicBezTo>
                  <a:cubicBezTo>
                    <a:pt x="76745" y="125693"/>
                    <a:pt x="72515" y="125240"/>
                    <a:pt x="68134" y="124636"/>
                  </a:cubicBezTo>
                  <a:cubicBezTo>
                    <a:pt x="66170" y="124334"/>
                    <a:pt x="64206" y="124183"/>
                    <a:pt x="62091" y="123880"/>
                  </a:cubicBezTo>
                  <a:lnTo>
                    <a:pt x="62091" y="125391"/>
                  </a:lnTo>
                  <a:close/>
                  <a:moveTo>
                    <a:pt x="172979" y="114665"/>
                  </a:moveTo>
                  <a:cubicBezTo>
                    <a:pt x="172828" y="118593"/>
                    <a:pt x="173130" y="122672"/>
                    <a:pt x="173584" y="126600"/>
                  </a:cubicBezTo>
                  <a:cubicBezTo>
                    <a:pt x="174037" y="123427"/>
                    <a:pt x="174188" y="120255"/>
                    <a:pt x="174037" y="117233"/>
                  </a:cubicBezTo>
                  <a:cubicBezTo>
                    <a:pt x="173584" y="116327"/>
                    <a:pt x="173282" y="115420"/>
                    <a:pt x="172979" y="114665"/>
                  </a:cubicBezTo>
                  <a:close/>
                  <a:moveTo>
                    <a:pt x="48344" y="79163"/>
                  </a:moveTo>
                  <a:cubicBezTo>
                    <a:pt x="46833" y="84450"/>
                    <a:pt x="46531" y="90040"/>
                    <a:pt x="47588" y="95932"/>
                  </a:cubicBezTo>
                  <a:cubicBezTo>
                    <a:pt x="47890" y="90191"/>
                    <a:pt x="48192" y="84601"/>
                    <a:pt x="48344" y="79163"/>
                  </a:cubicBezTo>
                  <a:lnTo>
                    <a:pt x="48344" y="79163"/>
                  </a:lnTo>
                  <a:close/>
                </a:path>
              </a:pathLst>
            </a:custGeom>
            <a:solidFill>
              <a:srgbClr val="084C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767899" y="3662204"/>
              <a:ext cx="196396" cy="120859"/>
            </a:xfrm>
            <a:custGeom>
              <a:avLst/>
              <a:gdLst>
                <a:gd name="connsiteX0" fmla="*/ 11357 w 196395"/>
                <a:gd name="connsiteY0" fmla="*/ 86888 h 120858"/>
                <a:gd name="connsiteX1" fmla="*/ 29033 w 196395"/>
                <a:gd name="connsiteY1" fmla="*/ 66644 h 120858"/>
                <a:gd name="connsiteX2" fmla="*/ 106987 w 196395"/>
                <a:gd name="connsiteY2" fmla="*/ 21624 h 120858"/>
                <a:gd name="connsiteX3" fmla="*/ 142036 w 196395"/>
                <a:gd name="connsiteY3" fmla="*/ 11351 h 120858"/>
                <a:gd name="connsiteX4" fmla="*/ 176481 w 196395"/>
                <a:gd name="connsiteY4" fmla="*/ 20416 h 120858"/>
                <a:gd name="connsiteX5" fmla="*/ 192344 w 196395"/>
                <a:gd name="connsiteY5" fmla="*/ 40357 h 120858"/>
                <a:gd name="connsiteX6" fmla="*/ 174668 w 196395"/>
                <a:gd name="connsiteY6" fmla="*/ 60601 h 120858"/>
                <a:gd name="connsiteX7" fmla="*/ 159259 w 196395"/>
                <a:gd name="connsiteY7" fmla="*/ 69515 h 120858"/>
                <a:gd name="connsiteX8" fmla="*/ 137504 w 196395"/>
                <a:gd name="connsiteY8" fmla="*/ 56975 h 120858"/>
                <a:gd name="connsiteX9" fmla="*/ 154273 w 196395"/>
                <a:gd name="connsiteY9" fmla="*/ 47307 h 120858"/>
                <a:gd name="connsiteX10" fmla="*/ 156237 w 196395"/>
                <a:gd name="connsiteY10" fmla="*/ 32955 h 120858"/>
                <a:gd name="connsiteX11" fmla="*/ 131310 w 196395"/>
                <a:gd name="connsiteY11" fmla="*/ 34163 h 120858"/>
                <a:gd name="connsiteX12" fmla="*/ 50183 w 196395"/>
                <a:gd name="connsiteY12" fmla="*/ 80996 h 120858"/>
                <a:gd name="connsiteX13" fmla="*/ 48370 w 196395"/>
                <a:gd name="connsiteY13" fmla="*/ 95348 h 120858"/>
                <a:gd name="connsiteX14" fmla="*/ 73147 w 196395"/>
                <a:gd name="connsiteY14" fmla="*/ 94291 h 120858"/>
                <a:gd name="connsiteX15" fmla="*/ 95354 w 196395"/>
                <a:gd name="connsiteY15" fmla="*/ 81449 h 120858"/>
                <a:gd name="connsiteX16" fmla="*/ 117109 w 196395"/>
                <a:gd name="connsiteY16" fmla="*/ 93988 h 120858"/>
                <a:gd name="connsiteX17" fmla="*/ 96563 w 196395"/>
                <a:gd name="connsiteY17" fmla="*/ 105772 h 120858"/>
                <a:gd name="connsiteX18" fmla="*/ 61514 w 196395"/>
                <a:gd name="connsiteY18" fmla="*/ 116045 h 120858"/>
                <a:gd name="connsiteX19" fmla="*/ 27069 w 196395"/>
                <a:gd name="connsiteY19" fmla="*/ 106981 h 120858"/>
                <a:gd name="connsiteX20" fmla="*/ 11357 w 196395"/>
                <a:gd name="connsiteY20" fmla="*/ 86888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395" h="120858">
                  <a:moveTo>
                    <a:pt x="11357" y="86888"/>
                  </a:moveTo>
                  <a:cubicBezTo>
                    <a:pt x="11811" y="79939"/>
                    <a:pt x="17702" y="73291"/>
                    <a:pt x="29033" y="66644"/>
                  </a:cubicBezTo>
                  <a:lnTo>
                    <a:pt x="106987" y="21624"/>
                  </a:lnTo>
                  <a:cubicBezTo>
                    <a:pt x="118318" y="15128"/>
                    <a:pt x="129950" y="11653"/>
                    <a:pt x="142036" y="11351"/>
                  </a:cubicBezTo>
                  <a:cubicBezTo>
                    <a:pt x="153971" y="11049"/>
                    <a:pt x="165453" y="14071"/>
                    <a:pt x="176481" y="20416"/>
                  </a:cubicBezTo>
                  <a:cubicBezTo>
                    <a:pt x="187509" y="26761"/>
                    <a:pt x="192797" y="33408"/>
                    <a:pt x="192344" y="40357"/>
                  </a:cubicBezTo>
                  <a:cubicBezTo>
                    <a:pt x="191890" y="47307"/>
                    <a:pt x="185999" y="53954"/>
                    <a:pt x="174668" y="60601"/>
                  </a:cubicBezTo>
                  <a:lnTo>
                    <a:pt x="159259" y="69515"/>
                  </a:lnTo>
                  <a:lnTo>
                    <a:pt x="137504" y="56975"/>
                  </a:lnTo>
                  <a:lnTo>
                    <a:pt x="154273" y="47307"/>
                  </a:lnTo>
                  <a:cubicBezTo>
                    <a:pt x="163186" y="42170"/>
                    <a:pt x="163942" y="37336"/>
                    <a:pt x="156237" y="32955"/>
                  </a:cubicBezTo>
                  <a:cubicBezTo>
                    <a:pt x="148532" y="28574"/>
                    <a:pt x="140223" y="28876"/>
                    <a:pt x="131310" y="34163"/>
                  </a:cubicBezTo>
                  <a:lnTo>
                    <a:pt x="50183" y="80996"/>
                  </a:lnTo>
                  <a:cubicBezTo>
                    <a:pt x="41270" y="86133"/>
                    <a:pt x="40666" y="90816"/>
                    <a:pt x="48370" y="95348"/>
                  </a:cubicBezTo>
                  <a:cubicBezTo>
                    <a:pt x="56075" y="99729"/>
                    <a:pt x="64233" y="99427"/>
                    <a:pt x="73147" y="94291"/>
                  </a:cubicBezTo>
                  <a:lnTo>
                    <a:pt x="95354" y="81449"/>
                  </a:lnTo>
                  <a:lnTo>
                    <a:pt x="117109" y="93988"/>
                  </a:lnTo>
                  <a:lnTo>
                    <a:pt x="96563" y="105772"/>
                  </a:lnTo>
                  <a:cubicBezTo>
                    <a:pt x="85232" y="112269"/>
                    <a:pt x="73600" y="115743"/>
                    <a:pt x="61514" y="116045"/>
                  </a:cubicBezTo>
                  <a:cubicBezTo>
                    <a:pt x="49579" y="116347"/>
                    <a:pt x="37946" y="113326"/>
                    <a:pt x="27069" y="106981"/>
                  </a:cubicBezTo>
                  <a:cubicBezTo>
                    <a:pt x="16192" y="100485"/>
                    <a:pt x="10904" y="93837"/>
                    <a:pt x="11357" y="86888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833642" y="3700144"/>
              <a:ext cx="226611" cy="135966"/>
            </a:xfrm>
            <a:custGeom>
              <a:avLst/>
              <a:gdLst>
                <a:gd name="connsiteX0" fmla="*/ 156361 w 226610"/>
                <a:gd name="connsiteY0" fmla="*/ 11331 h 135966"/>
                <a:gd name="connsiteX1" fmla="*/ 218906 w 226610"/>
                <a:gd name="connsiteY1" fmla="*/ 47437 h 135966"/>
                <a:gd name="connsiteX2" fmla="*/ 198209 w 226610"/>
                <a:gd name="connsiteY2" fmla="*/ 59372 h 135966"/>
                <a:gd name="connsiteX3" fmla="*/ 158627 w 226610"/>
                <a:gd name="connsiteY3" fmla="*/ 36409 h 135966"/>
                <a:gd name="connsiteX4" fmla="*/ 120255 w 226610"/>
                <a:gd name="connsiteY4" fmla="*/ 58617 h 135966"/>
                <a:gd name="connsiteX5" fmla="*/ 151829 w 226610"/>
                <a:gd name="connsiteY5" fmla="*/ 76745 h 135966"/>
                <a:gd name="connsiteX6" fmla="*/ 131132 w 226610"/>
                <a:gd name="connsiteY6" fmla="*/ 88680 h 135966"/>
                <a:gd name="connsiteX7" fmla="*/ 99558 w 226610"/>
                <a:gd name="connsiteY7" fmla="*/ 70552 h 135966"/>
                <a:gd name="connsiteX8" fmla="*/ 54991 w 226610"/>
                <a:gd name="connsiteY8" fmla="*/ 96234 h 135966"/>
                <a:gd name="connsiteX9" fmla="*/ 94572 w 226610"/>
                <a:gd name="connsiteY9" fmla="*/ 119197 h 135966"/>
                <a:gd name="connsiteX10" fmla="*/ 73875 w 226610"/>
                <a:gd name="connsiteY10" fmla="*/ 131132 h 135966"/>
                <a:gd name="connsiteX11" fmla="*/ 11331 w 226610"/>
                <a:gd name="connsiteY11" fmla="*/ 95025 h 135966"/>
                <a:gd name="connsiteX12" fmla="*/ 156361 w 226610"/>
                <a:gd name="connsiteY12" fmla="*/ 11331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610" h="135966">
                  <a:moveTo>
                    <a:pt x="156361" y="11331"/>
                  </a:moveTo>
                  <a:lnTo>
                    <a:pt x="218906" y="47437"/>
                  </a:lnTo>
                  <a:lnTo>
                    <a:pt x="198209" y="59372"/>
                  </a:lnTo>
                  <a:lnTo>
                    <a:pt x="158627" y="36409"/>
                  </a:lnTo>
                  <a:lnTo>
                    <a:pt x="120255" y="58617"/>
                  </a:lnTo>
                  <a:lnTo>
                    <a:pt x="151829" y="76745"/>
                  </a:lnTo>
                  <a:lnTo>
                    <a:pt x="131132" y="88680"/>
                  </a:lnTo>
                  <a:lnTo>
                    <a:pt x="99558" y="70552"/>
                  </a:lnTo>
                  <a:lnTo>
                    <a:pt x="54991" y="96234"/>
                  </a:lnTo>
                  <a:lnTo>
                    <a:pt x="94572" y="119197"/>
                  </a:lnTo>
                  <a:lnTo>
                    <a:pt x="73875" y="131132"/>
                  </a:lnTo>
                  <a:lnTo>
                    <a:pt x="11331" y="95025"/>
                  </a:lnTo>
                  <a:lnTo>
                    <a:pt x="15636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909179" y="3743804"/>
              <a:ext cx="211503" cy="135966"/>
            </a:xfrm>
            <a:custGeom>
              <a:avLst/>
              <a:gdLst>
                <a:gd name="connsiteX0" fmla="*/ 156512 w 211503"/>
                <a:gd name="connsiteY0" fmla="*/ 11331 h 135966"/>
                <a:gd name="connsiteX1" fmla="*/ 190504 w 211503"/>
                <a:gd name="connsiteY1" fmla="*/ 30970 h 135966"/>
                <a:gd name="connsiteX2" fmla="*/ 208180 w 211503"/>
                <a:gd name="connsiteY2" fmla="*/ 50610 h 135966"/>
                <a:gd name="connsiteX3" fmla="*/ 191108 w 211503"/>
                <a:gd name="connsiteY3" fmla="*/ 69796 h 135966"/>
                <a:gd name="connsiteX4" fmla="*/ 182195 w 211503"/>
                <a:gd name="connsiteY4" fmla="*/ 74933 h 135966"/>
                <a:gd name="connsiteX5" fmla="*/ 138535 w 211503"/>
                <a:gd name="connsiteY5" fmla="*/ 82789 h 135966"/>
                <a:gd name="connsiteX6" fmla="*/ 138081 w 211503"/>
                <a:gd name="connsiteY6" fmla="*/ 83091 h 135966"/>
                <a:gd name="connsiteX7" fmla="*/ 139743 w 211503"/>
                <a:gd name="connsiteY7" fmla="*/ 95781 h 135966"/>
                <a:gd name="connsiteX8" fmla="*/ 122672 w 211503"/>
                <a:gd name="connsiteY8" fmla="*/ 109680 h 135966"/>
                <a:gd name="connsiteX9" fmla="*/ 97140 w 211503"/>
                <a:gd name="connsiteY9" fmla="*/ 124334 h 135966"/>
                <a:gd name="connsiteX10" fmla="*/ 87472 w 211503"/>
                <a:gd name="connsiteY10" fmla="*/ 130377 h 135966"/>
                <a:gd name="connsiteX11" fmla="*/ 82033 w 211503"/>
                <a:gd name="connsiteY11" fmla="*/ 135966 h 135966"/>
                <a:gd name="connsiteX12" fmla="*/ 58617 w 211503"/>
                <a:gd name="connsiteY12" fmla="*/ 122521 h 135966"/>
                <a:gd name="connsiteX13" fmla="*/ 63602 w 211503"/>
                <a:gd name="connsiteY13" fmla="*/ 117687 h 135966"/>
                <a:gd name="connsiteX14" fmla="*/ 74328 w 211503"/>
                <a:gd name="connsiteY14" fmla="*/ 111039 h 135966"/>
                <a:gd name="connsiteX15" fmla="*/ 100917 w 211503"/>
                <a:gd name="connsiteY15" fmla="*/ 95781 h 135966"/>
                <a:gd name="connsiteX16" fmla="*/ 111644 w 211503"/>
                <a:gd name="connsiteY16" fmla="*/ 85961 h 135966"/>
                <a:gd name="connsiteX17" fmla="*/ 104392 w 211503"/>
                <a:gd name="connsiteY17" fmla="*/ 77199 h 135966"/>
                <a:gd name="connsiteX18" fmla="*/ 96536 w 211503"/>
                <a:gd name="connsiteY18" fmla="*/ 72667 h 135966"/>
                <a:gd name="connsiteX19" fmla="*/ 34294 w 211503"/>
                <a:gd name="connsiteY19" fmla="*/ 108622 h 135966"/>
                <a:gd name="connsiteX20" fmla="*/ 11331 w 211503"/>
                <a:gd name="connsiteY20" fmla="*/ 95328 h 135966"/>
                <a:gd name="connsiteX21" fmla="*/ 156512 w 211503"/>
                <a:gd name="connsiteY21" fmla="*/ 11331 h 135966"/>
                <a:gd name="connsiteX22" fmla="*/ 125542 w 211503"/>
                <a:gd name="connsiteY22" fmla="*/ 65415 h 135966"/>
                <a:gd name="connsiteX23" fmla="*/ 139441 w 211503"/>
                <a:gd name="connsiteY23" fmla="*/ 69343 h 135966"/>
                <a:gd name="connsiteX24" fmla="*/ 154700 w 211503"/>
                <a:gd name="connsiteY24" fmla="*/ 64509 h 135966"/>
                <a:gd name="connsiteX25" fmla="*/ 165879 w 211503"/>
                <a:gd name="connsiteY25" fmla="*/ 58012 h 135966"/>
                <a:gd name="connsiteX26" fmla="*/ 174490 w 211503"/>
                <a:gd name="connsiteY26" fmla="*/ 49854 h 135966"/>
                <a:gd name="connsiteX27" fmla="*/ 169203 w 211503"/>
                <a:gd name="connsiteY27" fmla="*/ 42754 h 135966"/>
                <a:gd name="connsiteX28" fmla="*/ 158778 w 211503"/>
                <a:gd name="connsiteY28" fmla="*/ 36711 h 135966"/>
                <a:gd name="connsiteX29" fmla="*/ 117233 w 211503"/>
                <a:gd name="connsiteY29" fmla="*/ 60732 h 135966"/>
                <a:gd name="connsiteX30" fmla="*/ 125542 w 211503"/>
                <a:gd name="connsiteY30" fmla="*/ 65415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1503" h="135966">
                  <a:moveTo>
                    <a:pt x="156512" y="11331"/>
                  </a:moveTo>
                  <a:lnTo>
                    <a:pt x="190504" y="30970"/>
                  </a:lnTo>
                  <a:cubicBezTo>
                    <a:pt x="202288" y="37768"/>
                    <a:pt x="208180" y="44416"/>
                    <a:pt x="208180" y="50610"/>
                  </a:cubicBezTo>
                  <a:cubicBezTo>
                    <a:pt x="208180" y="56955"/>
                    <a:pt x="202439" y="63300"/>
                    <a:pt x="191108" y="69796"/>
                  </a:cubicBezTo>
                  <a:lnTo>
                    <a:pt x="182195" y="74933"/>
                  </a:lnTo>
                  <a:cubicBezTo>
                    <a:pt x="167088" y="83695"/>
                    <a:pt x="152584" y="86263"/>
                    <a:pt x="138535" y="82789"/>
                  </a:cubicBezTo>
                  <a:lnTo>
                    <a:pt x="138081" y="83091"/>
                  </a:lnTo>
                  <a:cubicBezTo>
                    <a:pt x="142009" y="87321"/>
                    <a:pt x="142463" y="91551"/>
                    <a:pt x="139743" y="95781"/>
                  </a:cubicBezTo>
                  <a:cubicBezTo>
                    <a:pt x="136873" y="100011"/>
                    <a:pt x="131283" y="104694"/>
                    <a:pt x="122672" y="109680"/>
                  </a:cubicBezTo>
                  <a:lnTo>
                    <a:pt x="97140" y="124334"/>
                  </a:lnTo>
                  <a:cubicBezTo>
                    <a:pt x="93061" y="126751"/>
                    <a:pt x="89738" y="128715"/>
                    <a:pt x="87472" y="130377"/>
                  </a:cubicBezTo>
                  <a:cubicBezTo>
                    <a:pt x="85206" y="132039"/>
                    <a:pt x="83393" y="133851"/>
                    <a:pt x="82033" y="135966"/>
                  </a:cubicBezTo>
                  <a:lnTo>
                    <a:pt x="58617" y="122521"/>
                  </a:lnTo>
                  <a:cubicBezTo>
                    <a:pt x="60127" y="120708"/>
                    <a:pt x="61789" y="119046"/>
                    <a:pt x="63602" y="117687"/>
                  </a:cubicBezTo>
                  <a:cubicBezTo>
                    <a:pt x="65415" y="116327"/>
                    <a:pt x="69041" y="114061"/>
                    <a:pt x="74328" y="111039"/>
                  </a:cubicBezTo>
                  <a:lnTo>
                    <a:pt x="100917" y="95781"/>
                  </a:lnTo>
                  <a:cubicBezTo>
                    <a:pt x="107565" y="92004"/>
                    <a:pt x="111039" y="88680"/>
                    <a:pt x="111644" y="85961"/>
                  </a:cubicBezTo>
                  <a:cubicBezTo>
                    <a:pt x="112097" y="83242"/>
                    <a:pt x="109680" y="80220"/>
                    <a:pt x="104392" y="77199"/>
                  </a:cubicBezTo>
                  <a:lnTo>
                    <a:pt x="96536" y="72667"/>
                  </a:lnTo>
                  <a:lnTo>
                    <a:pt x="34294" y="108622"/>
                  </a:lnTo>
                  <a:lnTo>
                    <a:pt x="11331" y="95328"/>
                  </a:lnTo>
                  <a:lnTo>
                    <a:pt x="156512" y="11331"/>
                  </a:lnTo>
                  <a:close/>
                  <a:moveTo>
                    <a:pt x="125542" y="65415"/>
                  </a:moveTo>
                  <a:cubicBezTo>
                    <a:pt x="130074" y="68134"/>
                    <a:pt x="134758" y="69343"/>
                    <a:pt x="139441" y="69343"/>
                  </a:cubicBezTo>
                  <a:cubicBezTo>
                    <a:pt x="144124" y="69343"/>
                    <a:pt x="149110" y="67681"/>
                    <a:pt x="154700" y="64509"/>
                  </a:cubicBezTo>
                  <a:lnTo>
                    <a:pt x="165879" y="58012"/>
                  </a:lnTo>
                  <a:cubicBezTo>
                    <a:pt x="171166" y="54991"/>
                    <a:pt x="174037" y="52272"/>
                    <a:pt x="174490" y="49854"/>
                  </a:cubicBezTo>
                  <a:cubicBezTo>
                    <a:pt x="174943" y="47437"/>
                    <a:pt x="173131" y="45020"/>
                    <a:pt x="169203" y="42754"/>
                  </a:cubicBezTo>
                  <a:lnTo>
                    <a:pt x="158778" y="36711"/>
                  </a:lnTo>
                  <a:lnTo>
                    <a:pt x="117233" y="60732"/>
                  </a:lnTo>
                  <a:lnTo>
                    <a:pt x="125542" y="65415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1010701" y="3788673"/>
              <a:ext cx="211503" cy="120859"/>
            </a:xfrm>
            <a:custGeom>
              <a:avLst/>
              <a:gdLst>
                <a:gd name="connsiteX0" fmla="*/ 135815 w 211503"/>
                <a:gd name="connsiteY0" fmla="*/ 37164 h 120858"/>
                <a:gd name="connsiteX1" fmla="*/ 111795 w 211503"/>
                <a:gd name="connsiteY1" fmla="*/ 23265 h 120858"/>
                <a:gd name="connsiteX2" fmla="*/ 132492 w 211503"/>
                <a:gd name="connsiteY2" fmla="*/ 11331 h 120858"/>
                <a:gd name="connsiteX3" fmla="*/ 203496 w 211503"/>
                <a:gd name="connsiteY3" fmla="*/ 52272 h 120858"/>
                <a:gd name="connsiteX4" fmla="*/ 182799 w 211503"/>
                <a:gd name="connsiteY4" fmla="*/ 64206 h 120858"/>
                <a:gd name="connsiteX5" fmla="*/ 158778 w 211503"/>
                <a:gd name="connsiteY5" fmla="*/ 50308 h 120858"/>
                <a:gd name="connsiteX6" fmla="*/ 34294 w 211503"/>
                <a:gd name="connsiteY6" fmla="*/ 122219 h 120858"/>
                <a:gd name="connsiteX7" fmla="*/ 11331 w 211503"/>
                <a:gd name="connsiteY7" fmla="*/ 108924 h 120858"/>
                <a:gd name="connsiteX8" fmla="*/ 135815 w 211503"/>
                <a:gd name="connsiteY8" fmla="*/ 37164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03" h="120858">
                  <a:moveTo>
                    <a:pt x="135815" y="37164"/>
                  </a:moveTo>
                  <a:lnTo>
                    <a:pt x="111795" y="23265"/>
                  </a:lnTo>
                  <a:lnTo>
                    <a:pt x="132492" y="11331"/>
                  </a:lnTo>
                  <a:lnTo>
                    <a:pt x="203496" y="52272"/>
                  </a:lnTo>
                  <a:lnTo>
                    <a:pt x="182799" y="64206"/>
                  </a:lnTo>
                  <a:lnTo>
                    <a:pt x="158778" y="50308"/>
                  </a:lnTo>
                  <a:lnTo>
                    <a:pt x="34294" y="122219"/>
                  </a:lnTo>
                  <a:lnTo>
                    <a:pt x="11331" y="108924"/>
                  </a:lnTo>
                  <a:lnTo>
                    <a:pt x="135815" y="37164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1068864" y="3835959"/>
              <a:ext cx="181288" cy="105752"/>
            </a:xfrm>
            <a:custGeom>
              <a:avLst/>
              <a:gdLst>
                <a:gd name="connsiteX0" fmla="*/ 156512 w 181288"/>
                <a:gd name="connsiteY0" fmla="*/ 11331 h 105751"/>
                <a:gd name="connsiteX1" fmla="*/ 179476 w 181288"/>
                <a:gd name="connsiteY1" fmla="*/ 24625 h 105751"/>
                <a:gd name="connsiteX2" fmla="*/ 34294 w 181288"/>
                <a:gd name="connsiteY2" fmla="*/ 108471 h 105751"/>
                <a:gd name="connsiteX3" fmla="*/ 11331 w 181288"/>
                <a:gd name="connsiteY3" fmla="*/ 95176 h 105751"/>
                <a:gd name="connsiteX4" fmla="*/ 156512 w 181288"/>
                <a:gd name="connsiteY4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88" h="105751">
                  <a:moveTo>
                    <a:pt x="156512" y="11331"/>
                  </a:moveTo>
                  <a:lnTo>
                    <a:pt x="179476" y="24625"/>
                  </a:lnTo>
                  <a:lnTo>
                    <a:pt x="34294" y="108471"/>
                  </a:lnTo>
                  <a:lnTo>
                    <a:pt x="11331" y="95176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1108899" y="3859073"/>
              <a:ext cx="226611" cy="105752"/>
            </a:xfrm>
            <a:custGeom>
              <a:avLst/>
              <a:gdLst>
                <a:gd name="connsiteX0" fmla="*/ 156512 w 226610"/>
                <a:gd name="connsiteY0" fmla="*/ 11331 h 105751"/>
                <a:gd name="connsiteX1" fmla="*/ 217244 w 226610"/>
                <a:gd name="connsiteY1" fmla="*/ 46380 h 105751"/>
                <a:gd name="connsiteX2" fmla="*/ 196547 w 226610"/>
                <a:gd name="connsiteY2" fmla="*/ 58314 h 105751"/>
                <a:gd name="connsiteX3" fmla="*/ 158778 w 226610"/>
                <a:gd name="connsiteY3" fmla="*/ 36560 h 105751"/>
                <a:gd name="connsiteX4" fmla="*/ 118291 w 226610"/>
                <a:gd name="connsiteY4" fmla="*/ 59976 h 105751"/>
                <a:gd name="connsiteX5" fmla="*/ 147901 w 226610"/>
                <a:gd name="connsiteY5" fmla="*/ 77048 h 105751"/>
                <a:gd name="connsiteX6" fmla="*/ 127204 w 226610"/>
                <a:gd name="connsiteY6" fmla="*/ 88982 h 105751"/>
                <a:gd name="connsiteX7" fmla="*/ 97594 w 226610"/>
                <a:gd name="connsiteY7" fmla="*/ 71911 h 105751"/>
                <a:gd name="connsiteX8" fmla="*/ 34294 w 226610"/>
                <a:gd name="connsiteY8" fmla="*/ 108471 h 105751"/>
                <a:gd name="connsiteX9" fmla="*/ 11331 w 226610"/>
                <a:gd name="connsiteY9" fmla="*/ 95176 h 105751"/>
                <a:gd name="connsiteX10" fmla="*/ 156512 w 226610"/>
                <a:gd name="connsiteY10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610" h="105751">
                  <a:moveTo>
                    <a:pt x="156512" y="11331"/>
                  </a:moveTo>
                  <a:lnTo>
                    <a:pt x="217244" y="46380"/>
                  </a:lnTo>
                  <a:lnTo>
                    <a:pt x="196547" y="58314"/>
                  </a:lnTo>
                  <a:lnTo>
                    <a:pt x="158778" y="36560"/>
                  </a:lnTo>
                  <a:lnTo>
                    <a:pt x="118291" y="59976"/>
                  </a:lnTo>
                  <a:lnTo>
                    <a:pt x="147901" y="77048"/>
                  </a:lnTo>
                  <a:lnTo>
                    <a:pt x="127204" y="88982"/>
                  </a:lnTo>
                  <a:lnTo>
                    <a:pt x="97594" y="71911"/>
                  </a:lnTo>
                  <a:lnTo>
                    <a:pt x="34294" y="108471"/>
                  </a:lnTo>
                  <a:lnTo>
                    <a:pt x="11331" y="95176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1180659" y="3900619"/>
              <a:ext cx="181288" cy="105752"/>
            </a:xfrm>
            <a:custGeom>
              <a:avLst/>
              <a:gdLst>
                <a:gd name="connsiteX0" fmla="*/ 156512 w 181288"/>
                <a:gd name="connsiteY0" fmla="*/ 11331 h 105751"/>
                <a:gd name="connsiteX1" fmla="*/ 179476 w 181288"/>
                <a:gd name="connsiteY1" fmla="*/ 24625 h 105751"/>
                <a:gd name="connsiteX2" fmla="*/ 34294 w 181288"/>
                <a:gd name="connsiteY2" fmla="*/ 108320 h 105751"/>
                <a:gd name="connsiteX3" fmla="*/ 11331 w 181288"/>
                <a:gd name="connsiteY3" fmla="*/ 95025 h 105751"/>
                <a:gd name="connsiteX4" fmla="*/ 156512 w 181288"/>
                <a:gd name="connsiteY4" fmla="*/ 11331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88" h="105751">
                  <a:moveTo>
                    <a:pt x="156512" y="11331"/>
                  </a:moveTo>
                  <a:lnTo>
                    <a:pt x="179476" y="24625"/>
                  </a:lnTo>
                  <a:lnTo>
                    <a:pt x="34294" y="108320"/>
                  </a:lnTo>
                  <a:lnTo>
                    <a:pt x="11331" y="95025"/>
                  </a:lnTo>
                  <a:lnTo>
                    <a:pt x="156512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1235169" y="3932021"/>
              <a:ext cx="196396" cy="120859"/>
            </a:xfrm>
            <a:custGeom>
              <a:avLst/>
              <a:gdLst>
                <a:gd name="connsiteX0" fmla="*/ 11357 w 196395"/>
                <a:gd name="connsiteY0" fmla="*/ 86888 h 120858"/>
                <a:gd name="connsiteX1" fmla="*/ 29033 w 196395"/>
                <a:gd name="connsiteY1" fmla="*/ 66644 h 120858"/>
                <a:gd name="connsiteX2" fmla="*/ 106987 w 196395"/>
                <a:gd name="connsiteY2" fmla="*/ 21624 h 120858"/>
                <a:gd name="connsiteX3" fmla="*/ 142036 w 196395"/>
                <a:gd name="connsiteY3" fmla="*/ 11351 h 120858"/>
                <a:gd name="connsiteX4" fmla="*/ 176481 w 196395"/>
                <a:gd name="connsiteY4" fmla="*/ 20416 h 120858"/>
                <a:gd name="connsiteX5" fmla="*/ 192344 w 196395"/>
                <a:gd name="connsiteY5" fmla="*/ 40357 h 120858"/>
                <a:gd name="connsiteX6" fmla="*/ 174668 w 196395"/>
                <a:gd name="connsiteY6" fmla="*/ 60601 h 120858"/>
                <a:gd name="connsiteX7" fmla="*/ 159259 w 196395"/>
                <a:gd name="connsiteY7" fmla="*/ 69515 h 120858"/>
                <a:gd name="connsiteX8" fmla="*/ 137504 w 196395"/>
                <a:gd name="connsiteY8" fmla="*/ 56975 h 120858"/>
                <a:gd name="connsiteX9" fmla="*/ 154273 w 196395"/>
                <a:gd name="connsiteY9" fmla="*/ 47307 h 120858"/>
                <a:gd name="connsiteX10" fmla="*/ 156237 w 196395"/>
                <a:gd name="connsiteY10" fmla="*/ 32955 h 120858"/>
                <a:gd name="connsiteX11" fmla="*/ 131310 w 196395"/>
                <a:gd name="connsiteY11" fmla="*/ 34163 h 120858"/>
                <a:gd name="connsiteX12" fmla="*/ 50183 w 196395"/>
                <a:gd name="connsiteY12" fmla="*/ 80996 h 120858"/>
                <a:gd name="connsiteX13" fmla="*/ 48371 w 196395"/>
                <a:gd name="connsiteY13" fmla="*/ 95348 h 120858"/>
                <a:gd name="connsiteX14" fmla="*/ 73147 w 196395"/>
                <a:gd name="connsiteY14" fmla="*/ 94291 h 120858"/>
                <a:gd name="connsiteX15" fmla="*/ 95354 w 196395"/>
                <a:gd name="connsiteY15" fmla="*/ 81449 h 120858"/>
                <a:gd name="connsiteX16" fmla="*/ 117109 w 196395"/>
                <a:gd name="connsiteY16" fmla="*/ 93988 h 120858"/>
                <a:gd name="connsiteX17" fmla="*/ 96563 w 196395"/>
                <a:gd name="connsiteY17" fmla="*/ 105772 h 120858"/>
                <a:gd name="connsiteX18" fmla="*/ 61514 w 196395"/>
                <a:gd name="connsiteY18" fmla="*/ 116045 h 120858"/>
                <a:gd name="connsiteX19" fmla="*/ 27069 w 196395"/>
                <a:gd name="connsiteY19" fmla="*/ 106981 h 120858"/>
                <a:gd name="connsiteX20" fmla="*/ 11357 w 196395"/>
                <a:gd name="connsiteY20" fmla="*/ 86888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395" h="120858">
                  <a:moveTo>
                    <a:pt x="11357" y="86888"/>
                  </a:moveTo>
                  <a:cubicBezTo>
                    <a:pt x="11811" y="79939"/>
                    <a:pt x="17703" y="73291"/>
                    <a:pt x="29033" y="66644"/>
                  </a:cubicBezTo>
                  <a:lnTo>
                    <a:pt x="106987" y="21624"/>
                  </a:lnTo>
                  <a:cubicBezTo>
                    <a:pt x="118318" y="15128"/>
                    <a:pt x="129950" y="11653"/>
                    <a:pt x="142036" y="11351"/>
                  </a:cubicBezTo>
                  <a:cubicBezTo>
                    <a:pt x="153971" y="11049"/>
                    <a:pt x="165453" y="14070"/>
                    <a:pt x="176481" y="20416"/>
                  </a:cubicBezTo>
                  <a:cubicBezTo>
                    <a:pt x="187509" y="26761"/>
                    <a:pt x="192797" y="33408"/>
                    <a:pt x="192344" y="40357"/>
                  </a:cubicBezTo>
                  <a:cubicBezTo>
                    <a:pt x="191891" y="47307"/>
                    <a:pt x="185999" y="53954"/>
                    <a:pt x="174668" y="60601"/>
                  </a:cubicBezTo>
                  <a:lnTo>
                    <a:pt x="159259" y="69515"/>
                  </a:lnTo>
                  <a:lnTo>
                    <a:pt x="137504" y="56975"/>
                  </a:lnTo>
                  <a:lnTo>
                    <a:pt x="154273" y="47307"/>
                  </a:lnTo>
                  <a:cubicBezTo>
                    <a:pt x="163187" y="42170"/>
                    <a:pt x="163942" y="37336"/>
                    <a:pt x="156237" y="32955"/>
                  </a:cubicBezTo>
                  <a:cubicBezTo>
                    <a:pt x="148532" y="28574"/>
                    <a:pt x="140223" y="28876"/>
                    <a:pt x="131310" y="34163"/>
                  </a:cubicBezTo>
                  <a:lnTo>
                    <a:pt x="50183" y="80996"/>
                  </a:lnTo>
                  <a:cubicBezTo>
                    <a:pt x="41270" y="86133"/>
                    <a:pt x="40666" y="90816"/>
                    <a:pt x="48371" y="95348"/>
                  </a:cubicBezTo>
                  <a:cubicBezTo>
                    <a:pt x="56075" y="99729"/>
                    <a:pt x="64233" y="99427"/>
                    <a:pt x="73147" y="94291"/>
                  </a:cubicBezTo>
                  <a:lnTo>
                    <a:pt x="95354" y="81449"/>
                  </a:lnTo>
                  <a:lnTo>
                    <a:pt x="117109" y="93988"/>
                  </a:lnTo>
                  <a:lnTo>
                    <a:pt x="96563" y="105772"/>
                  </a:lnTo>
                  <a:cubicBezTo>
                    <a:pt x="85233" y="112268"/>
                    <a:pt x="73600" y="115743"/>
                    <a:pt x="61514" y="116045"/>
                  </a:cubicBezTo>
                  <a:cubicBezTo>
                    <a:pt x="49579" y="116347"/>
                    <a:pt x="37946" y="113326"/>
                    <a:pt x="27069" y="106981"/>
                  </a:cubicBezTo>
                  <a:cubicBezTo>
                    <a:pt x="16192" y="100334"/>
                    <a:pt x="10904" y="93686"/>
                    <a:pt x="11357" y="86888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1294568" y="3980083"/>
              <a:ext cx="211503" cy="135966"/>
            </a:xfrm>
            <a:custGeom>
              <a:avLst/>
              <a:gdLst>
                <a:gd name="connsiteX0" fmla="*/ 180382 w 211503"/>
                <a:gd name="connsiteY0" fmla="*/ 11331 h 135966"/>
                <a:gd name="connsiteX1" fmla="*/ 211503 w 211503"/>
                <a:gd name="connsiteY1" fmla="*/ 29308 h 135966"/>
                <a:gd name="connsiteX2" fmla="*/ 90191 w 211503"/>
                <a:gd name="connsiteY2" fmla="*/ 126902 h 135966"/>
                <a:gd name="connsiteX3" fmla="*/ 67228 w 211503"/>
                <a:gd name="connsiteY3" fmla="*/ 113608 h 135966"/>
                <a:gd name="connsiteX4" fmla="*/ 91853 w 211503"/>
                <a:gd name="connsiteY4" fmla="*/ 94572 h 135966"/>
                <a:gd name="connsiteX5" fmla="*/ 91400 w 211503"/>
                <a:gd name="connsiteY5" fmla="*/ 94875 h 135966"/>
                <a:gd name="connsiteX6" fmla="*/ 65264 w 211503"/>
                <a:gd name="connsiteY6" fmla="*/ 79767 h 135966"/>
                <a:gd name="connsiteX7" fmla="*/ 32632 w 211503"/>
                <a:gd name="connsiteY7" fmla="*/ 93817 h 135966"/>
                <a:gd name="connsiteX8" fmla="*/ 11331 w 211503"/>
                <a:gd name="connsiteY8" fmla="*/ 81580 h 135966"/>
                <a:gd name="connsiteX9" fmla="*/ 180382 w 211503"/>
                <a:gd name="connsiteY9" fmla="*/ 11331 h 135966"/>
                <a:gd name="connsiteX10" fmla="*/ 108320 w 211503"/>
                <a:gd name="connsiteY10" fmla="*/ 81882 h 135966"/>
                <a:gd name="connsiteX11" fmla="*/ 169807 w 211503"/>
                <a:gd name="connsiteY11" fmla="*/ 34596 h 135966"/>
                <a:gd name="connsiteX12" fmla="*/ 169354 w 211503"/>
                <a:gd name="connsiteY12" fmla="*/ 34294 h 135966"/>
                <a:gd name="connsiteX13" fmla="*/ 87623 w 211503"/>
                <a:gd name="connsiteY13" fmla="*/ 69947 h 135966"/>
                <a:gd name="connsiteX14" fmla="*/ 108320 w 211503"/>
                <a:gd name="connsiteY14" fmla="*/ 81882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1503" h="135966">
                  <a:moveTo>
                    <a:pt x="180382" y="11331"/>
                  </a:moveTo>
                  <a:lnTo>
                    <a:pt x="211503" y="29308"/>
                  </a:lnTo>
                  <a:lnTo>
                    <a:pt x="90191" y="126902"/>
                  </a:lnTo>
                  <a:lnTo>
                    <a:pt x="67228" y="113608"/>
                  </a:lnTo>
                  <a:lnTo>
                    <a:pt x="91853" y="94572"/>
                  </a:lnTo>
                  <a:lnTo>
                    <a:pt x="91400" y="94875"/>
                  </a:lnTo>
                  <a:lnTo>
                    <a:pt x="65264" y="79767"/>
                  </a:lnTo>
                  <a:lnTo>
                    <a:pt x="32632" y="93817"/>
                  </a:lnTo>
                  <a:lnTo>
                    <a:pt x="11331" y="81580"/>
                  </a:lnTo>
                  <a:lnTo>
                    <a:pt x="180382" y="11331"/>
                  </a:lnTo>
                  <a:close/>
                  <a:moveTo>
                    <a:pt x="108320" y="81882"/>
                  </a:moveTo>
                  <a:lnTo>
                    <a:pt x="169807" y="34596"/>
                  </a:lnTo>
                  <a:lnTo>
                    <a:pt x="169354" y="34294"/>
                  </a:lnTo>
                  <a:lnTo>
                    <a:pt x="87623" y="69947"/>
                  </a:lnTo>
                  <a:lnTo>
                    <a:pt x="108320" y="81882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1392615" y="4009090"/>
              <a:ext cx="211503" cy="120859"/>
            </a:xfrm>
            <a:custGeom>
              <a:avLst/>
              <a:gdLst>
                <a:gd name="connsiteX0" fmla="*/ 135815 w 211503"/>
                <a:gd name="connsiteY0" fmla="*/ 37164 h 120858"/>
                <a:gd name="connsiteX1" fmla="*/ 111795 w 211503"/>
                <a:gd name="connsiteY1" fmla="*/ 23265 h 120858"/>
                <a:gd name="connsiteX2" fmla="*/ 132492 w 211503"/>
                <a:gd name="connsiteY2" fmla="*/ 11331 h 120858"/>
                <a:gd name="connsiteX3" fmla="*/ 203496 w 211503"/>
                <a:gd name="connsiteY3" fmla="*/ 52271 h 120858"/>
                <a:gd name="connsiteX4" fmla="*/ 182799 w 211503"/>
                <a:gd name="connsiteY4" fmla="*/ 64206 h 120858"/>
                <a:gd name="connsiteX5" fmla="*/ 158778 w 211503"/>
                <a:gd name="connsiteY5" fmla="*/ 50307 h 120858"/>
                <a:gd name="connsiteX6" fmla="*/ 34294 w 211503"/>
                <a:gd name="connsiteY6" fmla="*/ 122219 h 120858"/>
                <a:gd name="connsiteX7" fmla="*/ 11331 w 211503"/>
                <a:gd name="connsiteY7" fmla="*/ 108924 h 120858"/>
                <a:gd name="connsiteX8" fmla="*/ 135815 w 211503"/>
                <a:gd name="connsiteY8" fmla="*/ 37164 h 12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03" h="120858">
                  <a:moveTo>
                    <a:pt x="135815" y="37164"/>
                  </a:moveTo>
                  <a:lnTo>
                    <a:pt x="111795" y="23265"/>
                  </a:lnTo>
                  <a:lnTo>
                    <a:pt x="132492" y="11331"/>
                  </a:lnTo>
                  <a:lnTo>
                    <a:pt x="203496" y="52271"/>
                  </a:lnTo>
                  <a:lnTo>
                    <a:pt x="182799" y="64206"/>
                  </a:lnTo>
                  <a:lnTo>
                    <a:pt x="158778" y="50307"/>
                  </a:lnTo>
                  <a:lnTo>
                    <a:pt x="34294" y="122219"/>
                  </a:lnTo>
                  <a:lnTo>
                    <a:pt x="11331" y="108924"/>
                  </a:lnTo>
                  <a:lnTo>
                    <a:pt x="135815" y="37164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/>
            <p:cNvSpPr/>
            <p:nvPr/>
          </p:nvSpPr>
          <p:spPr>
            <a:xfrm>
              <a:off x="1450930" y="4056527"/>
              <a:ext cx="226611" cy="135966"/>
            </a:xfrm>
            <a:custGeom>
              <a:avLst/>
              <a:gdLst>
                <a:gd name="connsiteX0" fmla="*/ 156361 w 226610"/>
                <a:gd name="connsiteY0" fmla="*/ 11331 h 135966"/>
                <a:gd name="connsiteX1" fmla="*/ 218906 w 226610"/>
                <a:gd name="connsiteY1" fmla="*/ 47437 h 135966"/>
                <a:gd name="connsiteX2" fmla="*/ 198209 w 226610"/>
                <a:gd name="connsiteY2" fmla="*/ 59372 h 135966"/>
                <a:gd name="connsiteX3" fmla="*/ 158627 w 226610"/>
                <a:gd name="connsiteY3" fmla="*/ 36409 h 135966"/>
                <a:gd name="connsiteX4" fmla="*/ 120255 w 226610"/>
                <a:gd name="connsiteY4" fmla="*/ 58616 h 135966"/>
                <a:gd name="connsiteX5" fmla="*/ 151829 w 226610"/>
                <a:gd name="connsiteY5" fmla="*/ 76745 h 135966"/>
                <a:gd name="connsiteX6" fmla="*/ 131132 w 226610"/>
                <a:gd name="connsiteY6" fmla="*/ 88680 h 135966"/>
                <a:gd name="connsiteX7" fmla="*/ 99558 w 226610"/>
                <a:gd name="connsiteY7" fmla="*/ 70551 h 135966"/>
                <a:gd name="connsiteX8" fmla="*/ 54991 w 226610"/>
                <a:gd name="connsiteY8" fmla="*/ 96234 h 135966"/>
                <a:gd name="connsiteX9" fmla="*/ 94572 w 226610"/>
                <a:gd name="connsiteY9" fmla="*/ 119197 h 135966"/>
                <a:gd name="connsiteX10" fmla="*/ 73875 w 226610"/>
                <a:gd name="connsiteY10" fmla="*/ 131132 h 135966"/>
                <a:gd name="connsiteX11" fmla="*/ 11331 w 226610"/>
                <a:gd name="connsiteY11" fmla="*/ 95025 h 135966"/>
                <a:gd name="connsiteX12" fmla="*/ 156361 w 226610"/>
                <a:gd name="connsiteY12" fmla="*/ 11331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610" h="135966">
                  <a:moveTo>
                    <a:pt x="156361" y="11331"/>
                  </a:moveTo>
                  <a:lnTo>
                    <a:pt x="218906" y="47437"/>
                  </a:lnTo>
                  <a:lnTo>
                    <a:pt x="198209" y="59372"/>
                  </a:lnTo>
                  <a:lnTo>
                    <a:pt x="158627" y="36409"/>
                  </a:lnTo>
                  <a:lnTo>
                    <a:pt x="120255" y="58616"/>
                  </a:lnTo>
                  <a:lnTo>
                    <a:pt x="151829" y="76745"/>
                  </a:lnTo>
                  <a:lnTo>
                    <a:pt x="131132" y="88680"/>
                  </a:lnTo>
                  <a:lnTo>
                    <a:pt x="99558" y="70551"/>
                  </a:lnTo>
                  <a:lnTo>
                    <a:pt x="54991" y="96234"/>
                  </a:lnTo>
                  <a:lnTo>
                    <a:pt x="94572" y="119197"/>
                  </a:lnTo>
                  <a:lnTo>
                    <a:pt x="73875" y="131132"/>
                  </a:lnTo>
                  <a:lnTo>
                    <a:pt x="11331" y="95025"/>
                  </a:lnTo>
                  <a:lnTo>
                    <a:pt x="15636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178755" y="3323819"/>
              <a:ext cx="453221" cy="498543"/>
            </a:xfrm>
            <a:custGeom>
              <a:avLst/>
              <a:gdLst>
                <a:gd name="connsiteX0" fmla="*/ 18867 w 453221"/>
                <a:gd name="connsiteY0" fmla="*/ 493256 h 498543"/>
                <a:gd name="connsiteX1" fmla="*/ 12371 w 453221"/>
                <a:gd name="connsiteY1" fmla="*/ 489479 h 498543"/>
                <a:gd name="connsiteX2" fmla="*/ 15091 w 453221"/>
                <a:gd name="connsiteY2" fmla="*/ 479206 h 498543"/>
                <a:gd name="connsiteX3" fmla="*/ 41075 w 453221"/>
                <a:gd name="connsiteY3" fmla="*/ 463947 h 498543"/>
                <a:gd name="connsiteX4" fmla="*/ 51348 w 453221"/>
                <a:gd name="connsiteY4" fmla="*/ 466667 h 498543"/>
                <a:gd name="connsiteX5" fmla="*/ 48629 w 453221"/>
                <a:gd name="connsiteY5" fmla="*/ 476940 h 498543"/>
                <a:gd name="connsiteX6" fmla="*/ 22644 w 453221"/>
                <a:gd name="connsiteY6" fmla="*/ 492198 h 498543"/>
                <a:gd name="connsiteX7" fmla="*/ 18867 w 453221"/>
                <a:gd name="connsiteY7" fmla="*/ 493256 h 498543"/>
                <a:gd name="connsiteX8" fmla="*/ 83980 w 453221"/>
                <a:gd name="connsiteY8" fmla="*/ 455034 h 498543"/>
                <a:gd name="connsiteX9" fmla="*/ 77484 w 453221"/>
                <a:gd name="connsiteY9" fmla="*/ 451257 h 498543"/>
                <a:gd name="connsiteX10" fmla="*/ 80203 w 453221"/>
                <a:gd name="connsiteY10" fmla="*/ 440984 h 498543"/>
                <a:gd name="connsiteX11" fmla="*/ 106188 w 453221"/>
                <a:gd name="connsiteY11" fmla="*/ 425726 h 498543"/>
                <a:gd name="connsiteX12" fmla="*/ 116461 w 453221"/>
                <a:gd name="connsiteY12" fmla="*/ 428445 h 498543"/>
                <a:gd name="connsiteX13" fmla="*/ 113742 w 453221"/>
                <a:gd name="connsiteY13" fmla="*/ 438718 h 498543"/>
                <a:gd name="connsiteX14" fmla="*/ 87757 w 453221"/>
                <a:gd name="connsiteY14" fmla="*/ 453976 h 498543"/>
                <a:gd name="connsiteX15" fmla="*/ 83980 w 453221"/>
                <a:gd name="connsiteY15" fmla="*/ 455034 h 498543"/>
                <a:gd name="connsiteX16" fmla="*/ 149093 w 453221"/>
                <a:gd name="connsiteY16" fmla="*/ 416661 h 498543"/>
                <a:gd name="connsiteX17" fmla="*/ 142597 w 453221"/>
                <a:gd name="connsiteY17" fmla="*/ 412885 h 498543"/>
                <a:gd name="connsiteX18" fmla="*/ 145316 w 453221"/>
                <a:gd name="connsiteY18" fmla="*/ 402611 h 498543"/>
                <a:gd name="connsiteX19" fmla="*/ 171301 w 453221"/>
                <a:gd name="connsiteY19" fmla="*/ 387353 h 498543"/>
                <a:gd name="connsiteX20" fmla="*/ 181574 w 453221"/>
                <a:gd name="connsiteY20" fmla="*/ 390072 h 498543"/>
                <a:gd name="connsiteX21" fmla="*/ 178854 w 453221"/>
                <a:gd name="connsiteY21" fmla="*/ 400345 h 498543"/>
                <a:gd name="connsiteX22" fmla="*/ 152870 w 453221"/>
                <a:gd name="connsiteY22" fmla="*/ 415604 h 498543"/>
                <a:gd name="connsiteX23" fmla="*/ 149093 w 453221"/>
                <a:gd name="connsiteY23" fmla="*/ 416661 h 498543"/>
                <a:gd name="connsiteX24" fmla="*/ 214206 w 453221"/>
                <a:gd name="connsiteY24" fmla="*/ 378439 h 498543"/>
                <a:gd name="connsiteX25" fmla="*/ 207710 w 453221"/>
                <a:gd name="connsiteY25" fmla="*/ 374663 h 498543"/>
                <a:gd name="connsiteX26" fmla="*/ 210429 w 453221"/>
                <a:gd name="connsiteY26" fmla="*/ 364390 h 498543"/>
                <a:gd name="connsiteX27" fmla="*/ 236414 w 453221"/>
                <a:gd name="connsiteY27" fmla="*/ 349131 h 498543"/>
                <a:gd name="connsiteX28" fmla="*/ 246687 w 453221"/>
                <a:gd name="connsiteY28" fmla="*/ 351851 h 498543"/>
                <a:gd name="connsiteX29" fmla="*/ 243967 w 453221"/>
                <a:gd name="connsiteY29" fmla="*/ 362124 h 498543"/>
                <a:gd name="connsiteX30" fmla="*/ 217983 w 453221"/>
                <a:gd name="connsiteY30" fmla="*/ 377382 h 498543"/>
                <a:gd name="connsiteX31" fmla="*/ 214206 w 453221"/>
                <a:gd name="connsiteY31" fmla="*/ 378439 h 498543"/>
                <a:gd name="connsiteX32" fmla="*/ 279319 w 453221"/>
                <a:gd name="connsiteY32" fmla="*/ 340067 h 498543"/>
                <a:gd name="connsiteX33" fmla="*/ 272822 w 453221"/>
                <a:gd name="connsiteY33" fmla="*/ 336290 h 498543"/>
                <a:gd name="connsiteX34" fmla="*/ 275542 w 453221"/>
                <a:gd name="connsiteY34" fmla="*/ 326017 h 498543"/>
                <a:gd name="connsiteX35" fmla="*/ 301526 w 453221"/>
                <a:gd name="connsiteY35" fmla="*/ 310759 h 498543"/>
                <a:gd name="connsiteX36" fmla="*/ 311799 w 453221"/>
                <a:gd name="connsiteY36" fmla="*/ 313478 h 498543"/>
                <a:gd name="connsiteX37" fmla="*/ 309080 w 453221"/>
                <a:gd name="connsiteY37" fmla="*/ 323751 h 498543"/>
                <a:gd name="connsiteX38" fmla="*/ 283095 w 453221"/>
                <a:gd name="connsiteY38" fmla="*/ 339009 h 498543"/>
                <a:gd name="connsiteX39" fmla="*/ 279319 w 453221"/>
                <a:gd name="connsiteY39" fmla="*/ 340067 h 498543"/>
                <a:gd name="connsiteX40" fmla="*/ 344431 w 453221"/>
                <a:gd name="connsiteY40" fmla="*/ 301845 h 498543"/>
                <a:gd name="connsiteX41" fmla="*/ 337935 w 453221"/>
                <a:gd name="connsiteY41" fmla="*/ 298068 h 498543"/>
                <a:gd name="connsiteX42" fmla="*/ 340654 w 453221"/>
                <a:gd name="connsiteY42" fmla="*/ 287795 h 498543"/>
                <a:gd name="connsiteX43" fmla="*/ 366639 w 453221"/>
                <a:gd name="connsiteY43" fmla="*/ 272537 h 498543"/>
                <a:gd name="connsiteX44" fmla="*/ 376912 w 453221"/>
                <a:gd name="connsiteY44" fmla="*/ 275256 h 498543"/>
                <a:gd name="connsiteX45" fmla="*/ 374193 w 453221"/>
                <a:gd name="connsiteY45" fmla="*/ 285529 h 498543"/>
                <a:gd name="connsiteX46" fmla="*/ 348208 w 453221"/>
                <a:gd name="connsiteY46" fmla="*/ 300788 h 498543"/>
                <a:gd name="connsiteX47" fmla="*/ 344431 w 453221"/>
                <a:gd name="connsiteY47" fmla="*/ 301845 h 498543"/>
                <a:gd name="connsiteX48" fmla="*/ 409544 w 453221"/>
                <a:gd name="connsiteY48" fmla="*/ 263472 h 498543"/>
                <a:gd name="connsiteX49" fmla="*/ 403048 w 453221"/>
                <a:gd name="connsiteY49" fmla="*/ 259696 h 498543"/>
                <a:gd name="connsiteX50" fmla="*/ 405767 w 453221"/>
                <a:gd name="connsiteY50" fmla="*/ 249423 h 498543"/>
                <a:gd name="connsiteX51" fmla="*/ 431752 w 453221"/>
                <a:gd name="connsiteY51" fmla="*/ 234164 h 498543"/>
                <a:gd name="connsiteX52" fmla="*/ 442025 w 453221"/>
                <a:gd name="connsiteY52" fmla="*/ 236883 h 498543"/>
                <a:gd name="connsiteX53" fmla="*/ 439306 w 453221"/>
                <a:gd name="connsiteY53" fmla="*/ 247157 h 498543"/>
                <a:gd name="connsiteX54" fmla="*/ 413321 w 453221"/>
                <a:gd name="connsiteY54" fmla="*/ 262415 h 498543"/>
                <a:gd name="connsiteX55" fmla="*/ 409544 w 453221"/>
                <a:gd name="connsiteY55" fmla="*/ 263472 h 498543"/>
                <a:gd name="connsiteX56" fmla="*/ 444140 w 453221"/>
                <a:gd name="connsiteY56" fmla="*/ 207726 h 498543"/>
                <a:gd name="connsiteX57" fmla="*/ 436586 w 453221"/>
                <a:gd name="connsiteY57" fmla="*/ 200173 h 498543"/>
                <a:gd name="connsiteX58" fmla="*/ 436586 w 453221"/>
                <a:gd name="connsiteY58" fmla="*/ 169958 h 498543"/>
                <a:gd name="connsiteX59" fmla="*/ 444140 w 453221"/>
                <a:gd name="connsiteY59" fmla="*/ 162404 h 498543"/>
                <a:gd name="connsiteX60" fmla="*/ 451694 w 453221"/>
                <a:gd name="connsiteY60" fmla="*/ 169958 h 498543"/>
                <a:gd name="connsiteX61" fmla="*/ 451694 w 453221"/>
                <a:gd name="connsiteY61" fmla="*/ 200173 h 498543"/>
                <a:gd name="connsiteX62" fmla="*/ 444140 w 453221"/>
                <a:gd name="connsiteY62" fmla="*/ 207726 h 498543"/>
                <a:gd name="connsiteX63" fmla="*/ 444140 w 453221"/>
                <a:gd name="connsiteY63" fmla="*/ 132190 h 498543"/>
                <a:gd name="connsiteX64" fmla="*/ 436586 w 453221"/>
                <a:gd name="connsiteY64" fmla="*/ 124636 h 498543"/>
                <a:gd name="connsiteX65" fmla="*/ 436586 w 453221"/>
                <a:gd name="connsiteY65" fmla="*/ 94421 h 498543"/>
                <a:gd name="connsiteX66" fmla="*/ 444140 w 453221"/>
                <a:gd name="connsiteY66" fmla="*/ 86867 h 498543"/>
                <a:gd name="connsiteX67" fmla="*/ 451694 w 453221"/>
                <a:gd name="connsiteY67" fmla="*/ 94421 h 498543"/>
                <a:gd name="connsiteX68" fmla="*/ 451694 w 453221"/>
                <a:gd name="connsiteY68" fmla="*/ 124636 h 498543"/>
                <a:gd name="connsiteX69" fmla="*/ 444140 w 453221"/>
                <a:gd name="connsiteY69" fmla="*/ 132190 h 498543"/>
                <a:gd name="connsiteX70" fmla="*/ 444140 w 453221"/>
                <a:gd name="connsiteY70" fmla="*/ 56653 h 498543"/>
                <a:gd name="connsiteX71" fmla="*/ 436586 w 453221"/>
                <a:gd name="connsiteY71" fmla="*/ 49099 h 498543"/>
                <a:gd name="connsiteX72" fmla="*/ 436586 w 453221"/>
                <a:gd name="connsiteY72" fmla="*/ 18884 h 498543"/>
                <a:gd name="connsiteX73" fmla="*/ 444140 w 453221"/>
                <a:gd name="connsiteY73" fmla="*/ 11331 h 498543"/>
                <a:gd name="connsiteX74" fmla="*/ 451694 w 453221"/>
                <a:gd name="connsiteY74" fmla="*/ 18884 h 498543"/>
                <a:gd name="connsiteX75" fmla="*/ 451694 w 453221"/>
                <a:gd name="connsiteY75" fmla="*/ 49099 h 498543"/>
                <a:gd name="connsiteX76" fmla="*/ 444140 w 453221"/>
                <a:gd name="connsiteY76" fmla="*/ 56653 h 49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53221" h="498543">
                  <a:moveTo>
                    <a:pt x="18867" y="493256"/>
                  </a:moveTo>
                  <a:cubicBezTo>
                    <a:pt x="16299" y="493256"/>
                    <a:pt x="13731" y="491896"/>
                    <a:pt x="12371" y="489479"/>
                  </a:cubicBezTo>
                  <a:cubicBezTo>
                    <a:pt x="10256" y="485853"/>
                    <a:pt x="11465" y="481321"/>
                    <a:pt x="15091" y="479206"/>
                  </a:cubicBezTo>
                  <a:lnTo>
                    <a:pt x="41075" y="463947"/>
                  </a:lnTo>
                  <a:cubicBezTo>
                    <a:pt x="44701" y="461832"/>
                    <a:pt x="49233" y="463041"/>
                    <a:pt x="51348" y="466667"/>
                  </a:cubicBezTo>
                  <a:cubicBezTo>
                    <a:pt x="53463" y="470292"/>
                    <a:pt x="52255" y="474825"/>
                    <a:pt x="48629" y="476940"/>
                  </a:cubicBezTo>
                  <a:lnTo>
                    <a:pt x="22644" y="492198"/>
                  </a:lnTo>
                  <a:cubicBezTo>
                    <a:pt x="21587" y="492953"/>
                    <a:pt x="20227" y="493256"/>
                    <a:pt x="18867" y="493256"/>
                  </a:cubicBezTo>
                  <a:close/>
                  <a:moveTo>
                    <a:pt x="83980" y="455034"/>
                  </a:moveTo>
                  <a:cubicBezTo>
                    <a:pt x="81412" y="455034"/>
                    <a:pt x="78844" y="453674"/>
                    <a:pt x="77484" y="451257"/>
                  </a:cubicBezTo>
                  <a:cubicBezTo>
                    <a:pt x="75369" y="447631"/>
                    <a:pt x="76578" y="443099"/>
                    <a:pt x="80203" y="440984"/>
                  </a:cubicBezTo>
                  <a:lnTo>
                    <a:pt x="106188" y="425726"/>
                  </a:lnTo>
                  <a:cubicBezTo>
                    <a:pt x="109814" y="423611"/>
                    <a:pt x="114346" y="424819"/>
                    <a:pt x="116461" y="428445"/>
                  </a:cubicBezTo>
                  <a:cubicBezTo>
                    <a:pt x="118576" y="432071"/>
                    <a:pt x="117367" y="436603"/>
                    <a:pt x="113742" y="438718"/>
                  </a:cubicBezTo>
                  <a:lnTo>
                    <a:pt x="87757" y="453976"/>
                  </a:lnTo>
                  <a:cubicBezTo>
                    <a:pt x="86700" y="454732"/>
                    <a:pt x="85340" y="455034"/>
                    <a:pt x="83980" y="455034"/>
                  </a:cubicBezTo>
                  <a:close/>
                  <a:moveTo>
                    <a:pt x="149093" y="416661"/>
                  </a:moveTo>
                  <a:cubicBezTo>
                    <a:pt x="146525" y="416661"/>
                    <a:pt x="143956" y="415302"/>
                    <a:pt x="142597" y="412885"/>
                  </a:cubicBezTo>
                  <a:cubicBezTo>
                    <a:pt x="140482" y="409259"/>
                    <a:pt x="141690" y="404726"/>
                    <a:pt x="145316" y="402611"/>
                  </a:cubicBezTo>
                  <a:lnTo>
                    <a:pt x="171301" y="387353"/>
                  </a:lnTo>
                  <a:cubicBezTo>
                    <a:pt x="174927" y="385238"/>
                    <a:pt x="179459" y="386447"/>
                    <a:pt x="181574" y="390072"/>
                  </a:cubicBezTo>
                  <a:cubicBezTo>
                    <a:pt x="183689" y="393698"/>
                    <a:pt x="182480" y="398230"/>
                    <a:pt x="178854" y="400345"/>
                  </a:cubicBezTo>
                  <a:lnTo>
                    <a:pt x="152870" y="415604"/>
                  </a:lnTo>
                  <a:cubicBezTo>
                    <a:pt x="151812" y="416359"/>
                    <a:pt x="150453" y="416661"/>
                    <a:pt x="149093" y="416661"/>
                  </a:cubicBezTo>
                  <a:close/>
                  <a:moveTo>
                    <a:pt x="214206" y="378439"/>
                  </a:moveTo>
                  <a:cubicBezTo>
                    <a:pt x="211637" y="378439"/>
                    <a:pt x="209069" y="377080"/>
                    <a:pt x="207710" y="374663"/>
                  </a:cubicBezTo>
                  <a:cubicBezTo>
                    <a:pt x="205595" y="371037"/>
                    <a:pt x="206803" y="366505"/>
                    <a:pt x="210429" y="364390"/>
                  </a:cubicBezTo>
                  <a:lnTo>
                    <a:pt x="236414" y="349131"/>
                  </a:lnTo>
                  <a:cubicBezTo>
                    <a:pt x="240039" y="347016"/>
                    <a:pt x="244572" y="348225"/>
                    <a:pt x="246687" y="351851"/>
                  </a:cubicBezTo>
                  <a:cubicBezTo>
                    <a:pt x="248802" y="355476"/>
                    <a:pt x="247593" y="360009"/>
                    <a:pt x="243967" y="362124"/>
                  </a:cubicBezTo>
                  <a:lnTo>
                    <a:pt x="217983" y="377382"/>
                  </a:lnTo>
                  <a:cubicBezTo>
                    <a:pt x="216925" y="378138"/>
                    <a:pt x="215565" y="378439"/>
                    <a:pt x="214206" y="378439"/>
                  </a:cubicBezTo>
                  <a:close/>
                  <a:moveTo>
                    <a:pt x="279319" y="340067"/>
                  </a:moveTo>
                  <a:cubicBezTo>
                    <a:pt x="276750" y="340067"/>
                    <a:pt x="274182" y="338707"/>
                    <a:pt x="272822" y="336290"/>
                  </a:cubicBezTo>
                  <a:cubicBezTo>
                    <a:pt x="270707" y="332664"/>
                    <a:pt x="271916" y="328132"/>
                    <a:pt x="275542" y="326017"/>
                  </a:cubicBezTo>
                  <a:lnTo>
                    <a:pt x="301526" y="310759"/>
                  </a:lnTo>
                  <a:cubicBezTo>
                    <a:pt x="305152" y="308644"/>
                    <a:pt x="309684" y="309852"/>
                    <a:pt x="311799" y="313478"/>
                  </a:cubicBezTo>
                  <a:cubicBezTo>
                    <a:pt x="313914" y="317104"/>
                    <a:pt x="312706" y="321636"/>
                    <a:pt x="309080" y="323751"/>
                  </a:cubicBezTo>
                  <a:lnTo>
                    <a:pt x="283095" y="339009"/>
                  </a:lnTo>
                  <a:cubicBezTo>
                    <a:pt x="281887" y="339765"/>
                    <a:pt x="280678" y="340067"/>
                    <a:pt x="279319" y="340067"/>
                  </a:cubicBezTo>
                  <a:close/>
                  <a:moveTo>
                    <a:pt x="344431" y="301845"/>
                  </a:moveTo>
                  <a:cubicBezTo>
                    <a:pt x="341863" y="301845"/>
                    <a:pt x="339295" y="300486"/>
                    <a:pt x="337935" y="298068"/>
                  </a:cubicBezTo>
                  <a:cubicBezTo>
                    <a:pt x="335820" y="294443"/>
                    <a:pt x="337029" y="289910"/>
                    <a:pt x="340654" y="287795"/>
                  </a:cubicBezTo>
                  <a:lnTo>
                    <a:pt x="366639" y="272537"/>
                  </a:lnTo>
                  <a:cubicBezTo>
                    <a:pt x="370265" y="270422"/>
                    <a:pt x="374797" y="271630"/>
                    <a:pt x="376912" y="275256"/>
                  </a:cubicBezTo>
                  <a:cubicBezTo>
                    <a:pt x="379027" y="278882"/>
                    <a:pt x="377819" y="283414"/>
                    <a:pt x="374193" y="285529"/>
                  </a:cubicBezTo>
                  <a:lnTo>
                    <a:pt x="348208" y="300788"/>
                  </a:lnTo>
                  <a:cubicBezTo>
                    <a:pt x="347000" y="301392"/>
                    <a:pt x="345791" y="301845"/>
                    <a:pt x="344431" y="301845"/>
                  </a:cubicBezTo>
                  <a:close/>
                  <a:moveTo>
                    <a:pt x="409544" y="263472"/>
                  </a:moveTo>
                  <a:cubicBezTo>
                    <a:pt x="406976" y="263472"/>
                    <a:pt x="404408" y="262113"/>
                    <a:pt x="403048" y="259696"/>
                  </a:cubicBezTo>
                  <a:cubicBezTo>
                    <a:pt x="400933" y="256070"/>
                    <a:pt x="402141" y="251538"/>
                    <a:pt x="405767" y="249423"/>
                  </a:cubicBezTo>
                  <a:lnTo>
                    <a:pt x="431752" y="234164"/>
                  </a:lnTo>
                  <a:cubicBezTo>
                    <a:pt x="435378" y="232049"/>
                    <a:pt x="439910" y="233258"/>
                    <a:pt x="442025" y="236883"/>
                  </a:cubicBezTo>
                  <a:cubicBezTo>
                    <a:pt x="444140" y="240509"/>
                    <a:pt x="442931" y="245042"/>
                    <a:pt x="439306" y="247157"/>
                  </a:cubicBezTo>
                  <a:lnTo>
                    <a:pt x="413321" y="262415"/>
                  </a:lnTo>
                  <a:cubicBezTo>
                    <a:pt x="412112" y="263170"/>
                    <a:pt x="410904" y="263472"/>
                    <a:pt x="409544" y="263472"/>
                  </a:cubicBezTo>
                  <a:close/>
                  <a:moveTo>
                    <a:pt x="444140" y="207726"/>
                  </a:moveTo>
                  <a:cubicBezTo>
                    <a:pt x="439910" y="207726"/>
                    <a:pt x="436586" y="204403"/>
                    <a:pt x="436586" y="200173"/>
                  </a:cubicBezTo>
                  <a:lnTo>
                    <a:pt x="436586" y="169958"/>
                  </a:lnTo>
                  <a:cubicBezTo>
                    <a:pt x="436586" y="165728"/>
                    <a:pt x="439910" y="162404"/>
                    <a:pt x="444140" y="162404"/>
                  </a:cubicBezTo>
                  <a:cubicBezTo>
                    <a:pt x="448370" y="162404"/>
                    <a:pt x="451694" y="165728"/>
                    <a:pt x="451694" y="169958"/>
                  </a:cubicBezTo>
                  <a:lnTo>
                    <a:pt x="451694" y="200173"/>
                  </a:lnTo>
                  <a:cubicBezTo>
                    <a:pt x="451694" y="204403"/>
                    <a:pt x="448370" y="207726"/>
                    <a:pt x="444140" y="207726"/>
                  </a:cubicBezTo>
                  <a:close/>
                  <a:moveTo>
                    <a:pt x="444140" y="132190"/>
                  </a:moveTo>
                  <a:cubicBezTo>
                    <a:pt x="439910" y="132190"/>
                    <a:pt x="436586" y="128866"/>
                    <a:pt x="436586" y="124636"/>
                  </a:cubicBezTo>
                  <a:lnTo>
                    <a:pt x="436586" y="94421"/>
                  </a:lnTo>
                  <a:cubicBezTo>
                    <a:pt x="436586" y="90191"/>
                    <a:pt x="439910" y="86867"/>
                    <a:pt x="444140" y="86867"/>
                  </a:cubicBezTo>
                  <a:cubicBezTo>
                    <a:pt x="448370" y="86867"/>
                    <a:pt x="451694" y="90191"/>
                    <a:pt x="451694" y="94421"/>
                  </a:cubicBezTo>
                  <a:lnTo>
                    <a:pt x="451694" y="124636"/>
                  </a:lnTo>
                  <a:cubicBezTo>
                    <a:pt x="451694" y="128866"/>
                    <a:pt x="448370" y="132190"/>
                    <a:pt x="444140" y="132190"/>
                  </a:cubicBezTo>
                  <a:close/>
                  <a:moveTo>
                    <a:pt x="444140" y="56653"/>
                  </a:moveTo>
                  <a:cubicBezTo>
                    <a:pt x="439910" y="56653"/>
                    <a:pt x="436586" y="53329"/>
                    <a:pt x="436586" y="49099"/>
                  </a:cubicBezTo>
                  <a:lnTo>
                    <a:pt x="436586" y="18884"/>
                  </a:lnTo>
                  <a:cubicBezTo>
                    <a:pt x="436586" y="14654"/>
                    <a:pt x="439910" y="11331"/>
                    <a:pt x="444140" y="11331"/>
                  </a:cubicBezTo>
                  <a:cubicBezTo>
                    <a:pt x="448370" y="11331"/>
                    <a:pt x="451694" y="14654"/>
                    <a:pt x="451694" y="18884"/>
                  </a:cubicBezTo>
                  <a:lnTo>
                    <a:pt x="451694" y="49099"/>
                  </a:lnTo>
                  <a:cubicBezTo>
                    <a:pt x="451694" y="53329"/>
                    <a:pt x="448370" y="56653"/>
                    <a:pt x="444140" y="56653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582105" y="3227887"/>
              <a:ext cx="75537" cy="105752"/>
            </a:xfrm>
            <a:custGeom>
              <a:avLst/>
              <a:gdLst>
                <a:gd name="connsiteX0" fmla="*/ 11331 w 75536"/>
                <a:gd name="connsiteY0" fmla="*/ 33387 h 105751"/>
                <a:gd name="connsiteX1" fmla="*/ 44416 w 75536"/>
                <a:gd name="connsiteY1" fmla="*/ 90493 h 105751"/>
                <a:gd name="connsiteX2" fmla="*/ 58768 w 75536"/>
                <a:gd name="connsiteY2" fmla="*/ 94874 h 105751"/>
                <a:gd name="connsiteX3" fmla="*/ 75537 w 75536"/>
                <a:gd name="connsiteY3" fmla="*/ 72818 h 105751"/>
                <a:gd name="connsiteX4" fmla="*/ 42452 w 75536"/>
                <a:gd name="connsiteY4" fmla="*/ 15712 h 105751"/>
                <a:gd name="connsiteX5" fmla="*/ 28100 w 75536"/>
                <a:gd name="connsiteY5" fmla="*/ 11331 h 105751"/>
                <a:gd name="connsiteX6" fmla="*/ 11331 w 75536"/>
                <a:gd name="connsiteY6" fmla="*/ 33387 h 10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536" h="105751">
                  <a:moveTo>
                    <a:pt x="11331" y="33387"/>
                  </a:moveTo>
                  <a:cubicBezTo>
                    <a:pt x="11331" y="54387"/>
                    <a:pt x="26136" y="79918"/>
                    <a:pt x="44416" y="90493"/>
                  </a:cubicBezTo>
                  <a:cubicBezTo>
                    <a:pt x="49401" y="93364"/>
                    <a:pt x="54387" y="94874"/>
                    <a:pt x="58768" y="94874"/>
                  </a:cubicBezTo>
                  <a:cubicBezTo>
                    <a:pt x="69041" y="94874"/>
                    <a:pt x="75537" y="86414"/>
                    <a:pt x="75537" y="72818"/>
                  </a:cubicBezTo>
                  <a:cubicBezTo>
                    <a:pt x="75537" y="51818"/>
                    <a:pt x="60732" y="26287"/>
                    <a:pt x="42452" y="15712"/>
                  </a:cubicBezTo>
                  <a:cubicBezTo>
                    <a:pt x="37466" y="12841"/>
                    <a:pt x="32481" y="11331"/>
                    <a:pt x="28100" y="11331"/>
                  </a:cubicBezTo>
                  <a:cubicBezTo>
                    <a:pt x="17827" y="11331"/>
                    <a:pt x="11331" y="19791"/>
                    <a:pt x="11331" y="33387"/>
                  </a:cubicBez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102899" y="3788673"/>
              <a:ext cx="105752" cy="75537"/>
            </a:xfrm>
            <a:custGeom>
              <a:avLst/>
              <a:gdLst>
                <a:gd name="connsiteX0" fmla="*/ 105752 w 105751"/>
                <a:gd name="connsiteY0" fmla="*/ 49099 h 75536"/>
                <a:gd name="connsiteX1" fmla="*/ 49099 w 105751"/>
                <a:gd name="connsiteY1" fmla="*/ 11331 h 75536"/>
                <a:gd name="connsiteX2" fmla="*/ 11331 w 105751"/>
                <a:gd name="connsiteY2" fmla="*/ 75537 h 7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51" h="75536">
                  <a:moveTo>
                    <a:pt x="105752" y="49099"/>
                  </a:moveTo>
                  <a:lnTo>
                    <a:pt x="49099" y="11331"/>
                  </a:lnTo>
                  <a:lnTo>
                    <a:pt x="11331" y="75537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782785" y="4562897"/>
              <a:ext cx="423006" cy="135966"/>
            </a:xfrm>
            <a:custGeom>
              <a:avLst/>
              <a:gdLst>
                <a:gd name="connsiteX0" fmla="*/ 216887 w 423006"/>
                <a:gd name="connsiteY0" fmla="*/ 137959 h 135966"/>
                <a:gd name="connsiteX1" fmla="*/ 210240 w 423006"/>
                <a:gd name="connsiteY1" fmla="*/ 134032 h 135966"/>
                <a:gd name="connsiteX2" fmla="*/ 213110 w 423006"/>
                <a:gd name="connsiteY2" fmla="*/ 123758 h 135966"/>
                <a:gd name="connsiteX3" fmla="*/ 239548 w 423006"/>
                <a:gd name="connsiteY3" fmla="*/ 109104 h 135966"/>
                <a:gd name="connsiteX4" fmla="*/ 249821 w 423006"/>
                <a:gd name="connsiteY4" fmla="*/ 111975 h 135966"/>
                <a:gd name="connsiteX5" fmla="*/ 246951 w 423006"/>
                <a:gd name="connsiteY5" fmla="*/ 122248 h 135966"/>
                <a:gd name="connsiteX6" fmla="*/ 220664 w 423006"/>
                <a:gd name="connsiteY6" fmla="*/ 136902 h 135966"/>
                <a:gd name="connsiteX7" fmla="*/ 216887 w 423006"/>
                <a:gd name="connsiteY7" fmla="*/ 137959 h 135966"/>
                <a:gd name="connsiteX8" fmla="*/ 177306 w 423006"/>
                <a:gd name="connsiteY8" fmla="*/ 134636 h 135966"/>
                <a:gd name="connsiteX9" fmla="*/ 173680 w 423006"/>
                <a:gd name="connsiteY9" fmla="*/ 133729 h 135966"/>
                <a:gd name="connsiteX10" fmla="*/ 147242 w 423006"/>
                <a:gd name="connsiteY10" fmla="*/ 119075 h 135966"/>
                <a:gd name="connsiteX11" fmla="*/ 144372 w 423006"/>
                <a:gd name="connsiteY11" fmla="*/ 108802 h 135966"/>
                <a:gd name="connsiteX12" fmla="*/ 154645 w 423006"/>
                <a:gd name="connsiteY12" fmla="*/ 105932 h 135966"/>
                <a:gd name="connsiteX13" fmla="*/ 181083 w 423006"/>
                <a:gd name="connsiteY13" fmla="*/ 120586 h 135966"/>
                <a:gd name="connsiteX14" fmla="*/ 183953 w 423006"/>
                <a:gd name="connsiteY14" fmla="*/ 130859 h 135966"/>
                <a:gd name="connsiteX15" fmla="*/ 177306 w 423006"/>
                <a:gd name="connsiteY15" fmla="*/ 134636 h 135966"/>
                <a:gd name="connsiteX16" fmla="*/ 282906 w 423006"/>
                <a:gd name="connsiteY16" fmla="*/ 101097 h 135966"/>
                <a:gd name="connsiteX17" fmla="*/ 276259 w 423006"/>
                <a:gd name="connsiteY17" fmla="*/ 97170 h 135966"/>
                <a:gd name="connsiteX18" fmla="*/ 279129 w 423006"/>
                <a:gd name="connsiteY18" fmla="*/ 86896 h 135966"/>
                <a:gd name="connsiteX19" fmla="*/ 305567 w 423006"/>
                <a:gd name="connsiteY19" fmla="*/ 72242 h 135966"/>
                <a:gd name="connsiteX20" fmla="*/ 315840 w 423006"/>
                <a:gd name="connsiteY20" fmla="*/ 75113 h 135966"/>
                <a:gd name="connsiteX21" fmla="*/ 312970 w 423006"/>
                <a:gd name="connsiteY21" fmla="*/ 85386 h 135966"/>
                <a:gd name="connsiteX22" fmla="*/ 286532 w 423006"/>
                <a:gd name="connsiteY22" fmla="*/ 100040 h 135966"/>
                <a:gd name="connsiteX23" fmla="*/ 282906 w 423006"/>
                <a:gd name="connsiteY23" fmla="*/ 101097 h 135966"/>
                <a:gd name="connsiteX24" fmla="*/ 111286 w 423006"/>
                <a:gd name="connsiteY24" fmla="*/ 97925 h 135966"/>
                <a:gd name="connsiteX25" fmla="*/ 107661 w 423006"/>
                <a:gd name="connsiteY25" fmla="*/ 97018 h 135966"/>
                <a:gd name="connsiteX26" fmla="*/ 81223 w 423006"/>
                <a:gd name="connsiteY26" fmla="*/ 82364 h 135966"/>
                <a:gd name="connsiteX27" fmla="*/ 78352 w 423006"/>
                <a:gd name="connsiteY27" fmla="*/ 72091 h 135966"/>
                <a:gd name="connsiteX28" fmla="*/ 88625 w 423006"/>
                <a:gd name="connsiteY28" fmla="*/ 69221 h 135966"/>
                <a:gd name="connsiteX29" fmla="*/ 114912 w 423006"/>
                <a:gd name="connsiteY29" fmla="*/ 83724 h 135966"/>
                <a:gd name="connsiteX30" fmla="*/ 117783 w 423006"/>
                <a:gd name="connsiteY30" fmla="*/ 93997 h 135966"/>
                <a:gd name="connsiteX31" fmla="*/ 111286 w 423006"/>
                <a:gd name="connsiteY31" fmla="*/ 97925 h 135966"/>
                <a:gd name="connsiteX32" fmla="*/ 348774 w 423006"/>
                <a:gd name="connsiteY32" fmla="*/ 64235 h 135966"/>
                <a:gd name="connsiteX33" fmla="*/ 342127 w 423006"/>
                <a:gd name="connsiteY33" fmla="*/ 60307 h 135966"/>
                <a:gd name="connsiteX34" fmla="*/ 344998 w 423006"/>
                <a:gd name="connsiteY34" fmla="*/ 50035 h 135966"/>
                <a:gd name="connsiteX35" fmla="*/ 371435 w 423006"/>
                <a:gd name="connsiteY35" fmla="*/ 35380 h 135966"/>
                <a:gd name="connsiteX36" fmla="*/ 381708 w 423006"/>
                <a:gd name="connsiteY36" fmla="*/ 38251 h 135966"/>
                <a:gd name="connsiteX37" fmla="*/ 378838 w 423006"/>
                <a:gd name="connsiteY37" fmla="*/ 48524 h 135966"/>
                <a:gd name="connsiteX38" fmla="*/ 352400 w 423006"/>
                <a:gd name="connsiteY38" fmla="*/ 63178 h 135966"/>
                <a:gd name="connsiteX39" fmla="*/ 348774 w 423006"/>
                <a:gd name="connsiteY39" fmla="*/ 64235 h 135966"/>
                <a:gd name="connsiteX40" fmla="*/ 45267 w 423006"/>
                <a:gd name="connsiteY40" fmla="*/ 61214 h 135966"/>
                <a:gd name="connsiteX41" fmla="*/ 41642 w 423006"/>
                <a:gd name="connsiteY41" fmla="*/ 60307 h 135966"/>
                <a:gd name="connsiteX42" fmla="*/ 15204 w 423006"/>
                <a:gd name="connsiteY42" fmla="*/ 45653 h 135966"/>
                <a:gd name="connsiteX43" fmla="*/ 12333 w 423006"/>
                <a:gd name="connsiteY43" fmla="*/ 35380 h 135966"/>
                <a:gd name="connsiteX44" fmla="*/ 22606 w 423006"/>
                <a:gd name="connsiteY44" fmla="*/ 32510 h 135966"/>
                <a:gd name="connsiteX45" fmla="*/ 49044 w 423006"/>
                <a:gd name="connsiteY45" fmla="*/ 47164 h 135966"/>
                <a:gd name="connsiteX46" fmla="*/ 51915 w 423006"/>
                <a:gd name="connsiteY46" fmla="*/ 57437 h 135966"/>
                <a:gd name="connsiteX47" fmla="*/ 45267 w 423006"/>
                <a:gd name="connsiteY47" fmla="*/ 61214 h 135966"/>
                <a:gd name="connsiteX48" fmla="*/ 414794 w 423006"/>
                <a:gd name="connsiteY48" fmla="*/ 27525 h 135966"/>
                <a:gd name="connsiteX49" fmla="*/ 408146 w 423006"/>
                <a:gd name="connsiteY49" fmla="*/ 23597 h 135966"/>
                <a:gd name="connsiteX50" fmla="*/ 411017 w 423006"/>
                <a:gd name="connsiteY50" fmla="*/ 13324 h 135966"/>
                <a:gd name="connsiteX51" fmla="*/ 412830 w 423006"/>
                <a:gd name="connsiteY51" fmla="*/ 12266 h 135966"/>
                <a:gd name="connsiteX52" fmla="*/ 423103 w 423006"/>
                <a:gd name="connsiteY52" fmla="*/ 15136 h 135966"/>
                <a:gd name="connsiteX53" fmla="*/ 420232 w 423006"/>
                <a:gd name="connsiteY53" fmla="*/ 25409 h 135966"/>
                <a:gd name="connsiteX54" fmla="*/ 418419 w 423006"/>
                <a:gd name="connsiteY54" fmla="*/ 26467 h 135966"/>
                <a:gd name="connsiteX55" fmla="*/ 414794 w 423006"/>
                <a:gd name="connsiteY55" fmla="*/ 27525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3006" h="135966">
                  <a:moveTo>
                    <a:pt x="216887" y="137959"/>
                  </a:moveTo>
                  <a:cubicBezTo>
                    <a:pt x="214168" y="137959"/>
                    <a:pt x="211599" y="136600"/>
                    <a:pt x="210240" y="134032"/>
                  </a:cubicBezTo>
                  <a:cubicBezTo>
                    <a:pt x="208276" y="130406"/>
                    <a:pt x="209484" y="125873"/>
                    <a:pt x="213110" y="123758"/>
                  </a:cubicBezTo>
                  <a:lnTo>
                    <a:pt x="239548" y="109104"/>
                  </a:lnTo>
                  <a:cubicBezTo>
                    <a:pt x="243174" y="107140"/>
                    <a:pt x="247857" y="108349"/>
                    <a:pt x="249821" y="111975"/>
                  </a:cubicBezTo>
                  <a:cubicBezTo>
                    <a:pt x="251785" y="115601"/>
                    <a:pt x="250576" y="120133"/>
                    <a:pt x="246951" y="122248"/>
                  </a:cubicBezTo>
                  <a:lnTo>
                    <a:pt x="220664" y="136902"/>
                  </a:lnTo>
                  <a:cubicBezTo>
                    <a:pt x="219455" y="137657"/>
                    <a:pt x="218096" y="137959"/>
                    <a:pt x="216887" y="137959"/>
                  </a:cubicBezTo>
                  <a:close/>
                  <a:moveTo>
                    <a:pt x="177306" y="134636"/>
                  </a:moveTo>
                  <a:cubicBezTo>
                    <a:pt x="176097" y="134636"/>
                    <a:pt x="174737" y="134334"/>
                    <a:pt x="173680" y="133729"/>
                  </a:cubicBezTo>
                  <a:lnTo>
                    <a:pt x="147242" y="119075"/>
                  </a:lnTo>
                  <a:cubicBezTo>
                    <a:pt x="143616" y="117111"/>
                    <a:pt x="142257" y="112428"/>
                    <a:pt x="144372" y="108802"/>
                  </a:cubicBezTo>
                  <a:cubicBezTo>
                    <a:pt x="146336" y="105176"/>
                    <a:pt x="151019" y="103817"/>
                    <a:pt x="154645" y="105932"/>
                  </a:cubicBezTo>
                  <a:lnTo>
                    <a:pt x="181083" y="120586"/>
                  </a:lnTo>
                  <a:cubicBezTo>
                    <a:pt x="184708" y="122550"/>
                    <a:pt x="186068" y="127233"/>
                    <a:pt x="183953" y="130859"/>
                  </a:cubicBezTo>
                  <a:cubicBezTo>
                    <a:pt x="182593" y="133125"/>
                    <a:pt x="180025" y="134636"/>
                    <a:pt x="177306" y="134636"/>
                  </a:cubicBezTo>
                  <a:close/>
                  <a:moveTo>
                    <a:pt x="282906" y="101097"/>
                  </a:moveTo>
                  <a:cubicBezTo>
                    <a:pt x="280338" y="101097"/>
                    <a:pt x="277770" y="99738"/>
                    <a:pt x="276259" y="97170"/>
                  </a:cubicBezTo>
                  <a:cubicBezTo>
                    <a:pt x="274295" y="93544"/>
                    <a:pt x="275504" y="89011"/>
                    <a:pt x="279129" y="86896"/>
                  </a:cubicBezTo>
                  <a:lnTo>
                    <a:pt x="305567" y="72242"/>
                  </a:lnTo>
                  <a:cubicBezTo>
                    <a:pt x="309193" y="70278"/>
                    <a:pt x="313876" y="71487"/>
                    <a:pt x="315840" y="75113"/>
                  </a:cubicBezTo>
                  <a:cubicBezTo>
                    <a:pt x="317804" y="78738"/>
                    <a:pt x="316596" y="83271"/>
                    <a:pt x="312970" y="85386"/>
                  </a:cubicBezTo>
                  <a:lnTo>
                    <a:pt x="286532" y="100040"/>
                  </a:lnTo>
                  <a:cubicBezTo>
                    <a:pt x="285323" y="100795"/>
                    <a:pt x="284115" y="101097"/>
                    <a:pt x="282906" y="101097"/>
                  </a:cubicBezTo>
                  <a:close/>
                  <a:moveTo>
                    <a:pt x="111286" y="97925"/>
                  </a:moveTo>
                  <a:cubicBezTo>
                    <a:pt x="110078" y="97925"/>
                    <a:pt x="108718" y="97623"/>
                    <a:pt x="107661" y="97018"/>
                  </a:cubicBezTo>
                  <a:lnTo>
                    <a:pt x="81223" y="82364"/>
                  </a:lnTo>
                  <a:cubicBezTo>
                    <a:pt x="77597" y="80400"/>
                    <a:pt x="76237" y="75717"/>
                    <a:pt x="78352" y="72091"/>
                  </a:cubicBezTo>
                  <a:cubicBezTo>
                    <a:pt x="80316" y="68465"/>
                    <a:pt x="85000" y="67106"/>
                    <a:pt x="88625" y="69221"/>
                  </a:cubicBezTo>
                  <a:lnTo>
                    <a:pt x="114912" y="83724"/>
                  </a:lnTo>
                  <a:cubicBezTo>
                    <a:pt x="118538" y="85688"/>
                    <a:pt x="119898" y="90371"/>
                    <a:pt x="117783" y="93997"/>
                  </a:cubicBezTo>
                  <a:cubicBezTo>
                    <a:pt x="116574" y="96565"/>
                    <a:pt x="113855" y="97925"/>
                    <a:pt x="111286" y="97925"/>
                  </a:cubicBezTo>
                  <a:close/>
                  <a:moveTo>
                    <a:pt x="348774" y="64235"/>
                  </a:moveTo>
                  <a:cubicBezTo>
                    <a:pt x="346206" y="64235"/>
                    <a:pt x="343638" y="62876"/>
                    <a:pt x="342127" y="60307"/>
                  </a:cubicBezTo>
                  <a:cubicBezTo>
                    <a:pt x="340163" y="56682"/>
                    <a:pt x="341372" y="51998"/>
                    <a:pt x="344998" y="50035"/>
                  </a:cubicBezTo>
                  <a:lnTo>
                    <a:pt x="371435" y="35380"/>
                  </a:lnTo>
                  <a:cubicBezTo>
                    <a:pt x="375061" y="33416"/>
                    <a:pt x="379593" y="34625"/>
                    <a:pt x="381708" y="38251"/>
                  </a:cubicBezTo>
                  <a:cubicBezTo>
                    <a:pt x="383672" y="41876"/>
                    <a:pt x="382464" y="46560"/>
                    <a:pt x="378838" y="48524"/>
                  </a:cubicBezTo>
                  <a:lnTo>
                    <a:pt x="352400" y="63178"/>
                  </a:lnTo>
                  <a:cubicBezTo>
                    <a:pt x="351343" y="63933"/>
                    <a:pt x="350134" y="64235"/>
                    <a:pt x="348774" y="64235"/>
                  </a:cubicBezTo>
                  <a:close/>
                  <a:moveTo>
                    <a:pt x="45267" y="61214"/>
                  </a:moveTo>
                  <a:cubicBezTo>
                    <a:pt x="44059" y="61214"/>
                    <a:pt x="42699" y="60912"/>
                    <a:pt x="41642" y="60307"/>
                  </a:cubicBezTo>
                  <a:lnTo>
                    <a:pt x="15204" y="45653"/>
                  </a:lnTo>
                  <a:cubicBezTo>
                    <a:pt x="11578" y="43689"/>
                    <a:pt x="10218" y="39006"/>
                    <a:pt x="12333" y="35380"/>
                  </a:cubicBezTo>
                  <a:cubicBezTo>
                    <a:pt x="14297" y="31755"/>
                    <a:pt x="18980" y="30395"/>
                    <a:pt x="22606" y="32510"/>
                  </a:cubicBezTo>
                  <a:lnTo>
                    <a:pt x="49044" y="47164"/>
                  </a:lnTo>
                  <a:cubicBezTo>
                    <a:pt x="52670" y="49128"/>
                    <a:pt x="54030" y="53811"/>
                    <a:pt x="51915" y="57437"/>
                  </a:cubicBezTo>
                  <a:cubicBezTo>
                    <a:pt x="50404" y="59854"/>
                    <a:pt x="47836" y="61214"/>
                    <a:pt x="45267" y="61214"/>
                  </a:cubicBezTo>
                  <a:close/>
                  <a:moveTo>
                    <a:pt x="414794" y="27525"/>
                  </a:moveTo>
                  <a:cubicBezTo>
                    <a:pt x="412225" y="27525"/>
                    <a:pt x="409657" y="26165"/>
                    <a:pt x="408146" y="23597"/>
                  </a:cubicBezTo>
                  <a:cubicBezTo>
                    <a:pt x="406182" y="19971"/>
                    <a:pt x="407391" y="15288"/>
                    <a:pt x="411017" y="13324"/>
                  </a:cubicBezTo>
                  <a:lnTo>
                    <a:pt x="412830" y="12266"/>
                  </a:lnTo>
                  <a:cubicBezTo>
                    <a:pt x="416455" y="10302"/>
                    <a:pt x="421139" y="11511"/>
                    <a:pt x="423103" y="15136"/>
                  </a:cubicBezTo>
                  <a:cubicBezTo>
                    <a:pt x="425067" y="18762"/>
                    <a:pt x="423858" y="23445"/>
                    <a:pt x="420232" y="25409"/>
                  </a:cubicBezTo>
                  <a:lnTo>
                    <a:pt x="418419" y="26467"/>
                  </a:lnTo>
                  <a:cubicBezTo>
                    <a:pt x="417362" y="27222"/>
                    <a:pt x="416002" y="27525"/>
                    <a:pt x="414794" y="27525"/>
                  </a:cubicBezTo>
                  <a:close/>
                </a:path>
              </a:pathLst>
            </a:custGeom>
            <a:solidFill>
              <a:srgbClr val="EB46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6" name="组合 525"/>
          <p:cNvGrpSpPr/>
          <p:nvPr/>
        </p:nvGrpSpPr>
        <p:grpSpPr>
          <a:xfrm>
            <a:off x="10438671" y="3800321"/>
            <a:ext cx="1338811" cy="1017664"/>
            <a:chOff x="-2974839" y="2815041"/>
            <a:chExt cx="1641265" cy="1247567"/>
          </a:xfrm>
        </p:grpSpPr>
        <p:sp>
          <p:nvSpPr>
            <p:cNvPr id="527" name="任意多边形: 形状 526"/>
            <p:cNvSpPr/>
            <p:nvPr/>
          </p:nvSpPr>
          <p:spPr>
            <a:xfrm>
              <a:off x="-2130639" y="3429609"/>
              <a:ext cx="75537" cy="453221"/>
            </a:xfrm>
            <a:custGeom>
              <a:avLst/>
              <a:gdLst>
                <a:gd name="connsiteX0" fmla="*/ 11331 w 75536"/>
                <a:gd name="connsiteY0" fmla="*/ 48193 h 453221"/>
                <a:gd name="connsiteX1" fmla="*/ 11331 w 75536"/>
                <a:gd name="connsiteY1" fmla="*/ 453825 h 453221"/>
                <a:gd name="connsiteX2" fmla="*/ 72515 w 75536"/>
                <a:gd name="connsiteY2" fmla="*/ 420136 h 453221"/>
                <a:gd name="connsiteX3" fmla="*/ 72515 w 75536"/>
                <a:gd name="connsiteY3" fmla="*/ 11331 h 45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36" h="453221">
                  <a:moveTo>
                    <a:pt x="11331" y="48193"/>
                  </a:moveTo>
                  <a:lnTo>
                    <a:pt x="11331" y="453825"/>
                  </a:lnTo>
                  <a:lnTo>
                    <a:pt x="72515" y="420136"/>
                  </a:lnTo>
                  <a:lnTo>
                    <a:pt x="72515" y="11331"/>
                  </a:lnTo>
                  <a:close/>
                </a:path>
              </a:pathLst>
            </a:custGeom>
            <a:solidFill>
              <a:srgbClr val="0BA1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-2974839" y="2968683"/>
              <a:ext cx="861120" cy="921550"/>
            </a:xfrm>
            <a:custGeom>
              <a:avLst/>
              <a:gdLst>
                <a:gd name="connsiteX0" fmla="*/ 855984 w 861120"/>
                <a:gd name="connsiteY0" fmla="*/ 509119 h 921549"/>
                <a:gd name="connsiteX1" fmla="*/ 855984 w 861120"/>
                <a:gd name="connsiteY1" fmla="*/ 914751 h 921549"/>
                <a:gd name="connsiteX2" fmla="*/ 11331 w 861120"/>
                <a:gd name="connsiteY2" fmla="*/ 420136 h 921549"/>
                <a:gd name="connsiteX3" fmla="*/ 11331 w 861120"/>
                <a:gd name="connsiteY3" fmla="*/ 11331 h 92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20" h="921549">
                  <a:moveTo>
                    <a:pt x="855984" y="509119"/>
                  </a:moveTo>
                  <a:lnTo>
                    <a:pt x="855984" y="914751"/>
                  </a:lnTo>
                  <a:lnTo>
                    <a:pt x="11331" y="420136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0F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-2974839" y="2932878"/>
              <a:ext cx="921550" cy="543865"/>
            </a:xfrm>
            <a:custGeom>
              <a:avLst/>
              <a:gdLst>
                <a:gd name="connsiteX0" fmla="*/ 11331 w 921549"/>
                <a:gd name="connsiteY0" fmla="*/ 47135 h 543865"/>
                <a:gd name="connsiteX1" fmla="*/ 855984 w 921549"/>
                <a:gd name="connsiteY1" fmla="*/ 544923 h 543865"/>
                <a:gd name="connsiteX2" fmla="*/ 916715 w 921549"/>
                <a:gd name="connsiteY2" fmla="*/ 508061 h 543865"/>
                <a:gd name="connsiteX3" fmla="*/ 71307 w 921549"/>
                <a:gd name="connsiteY3" fmla="*/ 11331 h 54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49" h="543865">
                  <a:moveTo>
                    <a:pt x="11331" y="47135"/>
                  </a:moveTo>
                  <a:lnTo>
                    <a:pt x="855984" y="544923"/>
                  </a:lnTo>
                  <a:lnTo>
                    <a:pt x="916715" y="508061"/>
                  </a:lnTo>
                  <a:lnTo>
                    <a:pt x="71307" y="11331"/>
                  </a:lnTo>
                  <a:close/>
                </a:path>
              </a:pathLst>
            </a:custGeom>
            <a:solidFill>
              <a:srgbClr val="3ECF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-2974839" y="2968683"/>
              <a:ext cx="921550" cy="513651"/>
            </a:xfrm>
            <a:custGeom>
              <a:avLst/>
              <a:gdLst>
                <a:gd name="connsiteX0" fmla="*/ 11331 w 921549"/>
                <a:gd name="connsiteY0" fmla="*/ 11331 h 513650"/>
                <a:gd name="connsiteX1" fmla="*/ 855984 w 921549"/>
                <a:gd name="connsiteY1" fmla="*/ 509119 h 513650"/>
                <a:gd name="connsiteX2" fmla="*/ 916715 w 921549"/>
                <a:gd name="connsiteY2" fmla="*/ 472257 h 513650"/>
                <a:gd name="connsiteX3" fmla="*/ 852962 w 921549"/>
                <a:gd name="connsiteY3" fmla="*/ 489630 h 51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49" h="513650">
                  <a:moveTo>
                    <a:pt x="11331" y="11331"/>
                  </a:moveTo>
                  <a:lnTo>
                    <a:pt x="855984" y="509119"/>
                  </a:lnTo>
                  <a:lnTo>
                    <a:pt x="916715" y="472257"/>
                  </a:lnTo>
                  <a:lnTo>
                    <a:pt x="852962" y="48963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-1409111" y="3393804"/>
              <a:ext cx="75537" cy="664724"/>
            </a:xfrm>
            <a:custGeom>
              <a:avLst/>
              <a:gdLst>
                <a:gd name="connsiteX0" fmla="*/ 11331 w 75536"/>
                <a:gd name="connsiteY0" fmla="*/ 52121 h 664724"/>
                <a:gd name="connsiteX1" fmla="*/ 11331 w 75536"/>
                <a:gd name="connsiteY1" fmla="*/ 659739 h 664724"/>
                <a:gd name="connsiteX2" fmla="*/ 73120 w 75536"/>
                <a:gd name="connsiteY2" fmla="*/ 624086 h 664724"/>
                <a:gd name="connsiteX3" fmla="*/ 73120 w 75536"/>
                <a:gd name="connsiteY3" fmla="*/ 11331 h 66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536" h="664724">
                  <a:moveTo>
                    <a:pt x="11331" y="52121"/>
                  </a:moveTo>
                  <a:lnTo>
                    <a:pt x="11331" y="659739"/>
                  </a:lnTo>
                  <a:lnTo>
                    <a:pt x="73120" y="624086"/>
                  </a:lnTo>
                  <a:lnTo>
                    <a:pt x="73120" y="11331"/>
                  </a:lnTo>
                  <a:close/>
                </a:path>
              </a:pathLst>
            </a:custGeom>
            <a:solidFill>
              <a:srgbClr val="2672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-2397133" y="2815041"/>
              <a:ext cx="1057516" cy="634510"/>
            </a:xfrm>
            <a:custGeom>
              <a:avLst/>
              <a:gdLst>
                <a:gd name="connsiteX0" fmla="*/ 11331 w 1057515"/>
                <a:gd name="connsiteY0" fmla="*/ 50308 h 634509"/>
                <a:gd name="connsiteX1" fmla="*/ 1000108 w 1057515"/>
                <a:gd name="connsiteY1" fmla="*/ 630884 h 634509"/>
                <a:gd name="connsiteX2" fmla="*/ 1061142 w 1057515"/>
                <a:gd name="connsiteY2" fmla="*/ 590094 h 634509"/>
                <a:gd name="connsiteX3" fmla="*/ 71156 w 1057515"/>
                <a:gd name="connsiteY3" fmla="*/ 11331 h 63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5" h="634509">
                  <a:moveTo>
                    <a:pt x="11331" y="50308"/>
                  </a:moveTo>
                  <a:lnTo>
                    <a:pt x="1000108" y="630884"/>
                  </a:lnTo>
                  <a:lnTo>
                    <a:pt x="1061142" y="590094"/>
                  </a:lnTo>
                  <a:lnTo>
                    <a:pt x="71156" y="11331"/>
                  </a:lnTo>
                  <a:close/>
                </a:path>
              </a:pathLst>
            </a:custGeom>
            <a:solidFill>
              <a:srgbClr val="72B5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-2397133" y="2854018"/>
              <a:ext cx="1057516" cy="589187"/>
            </a:xfrm>
            <a:custGeom>
              <a:avLst/>
              <a:gdLst>
                <a:gd name="connsiteX0" fmla="*/ 11331 w 1057515"/>
                <a:gd name="connsiteY0" fmla="*/ 11331 h 589187"/>
                <a:gd name="connsiteX1" fmla="*/ 1000108 w 1057515"/>
                <a:gd name="connsiteY1" fmla="*/ 591907 h 589187"/>
                <a:gd name="connsiteX2" fmla="*/ 1061142 w 1057515"/>
                <a:gd name="connsiteY2" fmla="*/ 551117 h 589187"/>
                <a:gd name="connsiteX3" fmla="*/ 1002676 w 1057515"/>
                <a:gd name="connsiteY3" fmla="*/ 577706 h 5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5" h="589187">
                  <a:moveTo>
                    <a:pt x="11331" y="11331"/>
                  </a:moveTo>
                  <a:lnTo>
                    <a:pt x="1000108" y="591907"/>
                  </a:lnTo>
                  <a:lnTo>
                    <a:pt x="1061142" y="551117"/>
                  </a:lnTo>
                  <a:lnTo>
                    <a:pt x="1002676" y="57770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-2397133" y="2854018"/>
              <a:ext cx="997087" cy="1208590"/>
            </a:xfrm>
            <a:custGeom>
              <a:avLst/>
              <a:gdLst>
                <a:gd name="connsiteX0" fmla="*/ 11331 w 997086"/>
                <a:gd name="connsiteY0" fmla="*/ 11331 h 1208589"/>
                <a:gd name="connsiteX1" fmla="*/ 11331 w 997086"/>
                <a:gd name="connsiteY1" fmla="*/ 418021 h 1208589"/>
                <a:gd name="connsiteX2" fmla="*/ 320729 w 997086"/>
                <a:gd name="connsiteY2" fmla="*/ 599461 h 1208589"/>
                <a:gd name="connsiteX3" fmla="*/ 320729 w 997086"/>
                <a:gd name="connsiteY3" fmla="*/ 802957 h 1208589"/>
                <a:gd name="connsiteX4" fmla="*/ 1000108 w 997086"/>
                <a:gd name="connsiteY4" fmla="*/ 1199525 h 1208589"/>
                <a:gd name="connsiteX5" fmla="*/ 1000108 w 997086"/>
                <a:gd name="connsiteY5" fmla="*/ 591907 h 120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7086" h="1208589">
                  <a:moveTo>
                    <a:pt x="11331" y="11331"/>
                  </a:moveTo>
                  <a:lnTo>
                    <a:pt x="11331" y="418021"/>
                  </a:lnTo>
                  <a:lnTo>
                    <a:pt x="320729" y="599461"/>
                  </a:lnTo>
                  <a:lnTo>
                    <a:pt x="320729" y="802957"/>
                  </a:lnTo>
                  <a:lnTo>
                    <a:pt x="1000108" y="1199525"/>
                  </a:lnTo>
                  <a:lnTo>
                    <a:pt x="1000108" y="591907"/>
                  </a:lnTo>
                  <a:close/>
                </a:path>
              </a:pathLst>
            </a:custGeom>
            <a:solidFill>
              <a:srgbClr val="3F92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-2332625" y="2978002"/>
              <a:ext cx="302147" cy="438114"/>
            </a:xfrm>
            <a:custGeom>
              <a:avLst/>
              <a:gdLst>
                <a:gd name="connsiteX0" fmla="*/ 265587 w 302147"/>
                <a:gd name="connsiteY0" fmla="*/ 147042 h 438113"/>
                <a:gd name="connsiteX1" fmla="*/ 36711 w 302147"/>
                <a:gd name="connsiteY1" fmla="*/ 14853 h 438113"/>
                <a:gd name="connsiteX2" fmla="*/ 11331 w 302147"/>
                <a:gd name="connsiteY2" fmla="*/ 29356 h 438113"/>
                <a:gd name="connsiteX3" fmla="*/ 11331 w 302147"/>
                <a:gd name="connsiteY3" fmla="*/ 184357 h 438113"/>
                <a:gd name="connsiteX4" fmla="*/ 36711 w 302147"/>
                <a:gd name="connsiteY4" fmla="*/ 228169 h 438113"/>
                <a:gd name="connsiteX5" fmla="*/ 179778 w 302147"/>
                <a:gd name="connsiteY5" fmla="*/ 310806 h 438113"/>
                <a:gd name="connsiteX6" fmla="*/ 251236 w 302147"/>
                <a:gd name="connsiteY6" fmla="*/ 434233 h 438113"/>
                <a:gd name="connsiteX7" fmla="*/ 251236 w 302147"/>
                <a:gd name="connsiteY7" fmla="*/ 352200 h 438113"/>
                <a:gd name="connsiteX8" fmla="*/ 265587 w 302147"/>
                <a:gd name="connsiteY8" fmla="*/ 360509 h 438113"/>
                <a:gd name="connsiteX9" fmla="*/ 290968 w 302147"/>
                <a:gd name="connsiteY9" fmla="*/ 346006 h 438113"/>
                <a:gd name="connsiteX10" fmla="*/ 290968 w 302147"/>
                <a:gd name="connsiteY10" fmla="*/ 190853 h 438113"/>
                <a:gd name="connsiteX11" fmla="*/ 265587 w 302147"/>
                <a:gd name="connsiteY11" fmla="*/ 147042 h 438113"/>
                <a:gd name="connsiteX12" fmla="*/ 104241 w 302147"/>
                <a:gd name="connsiteY12" fmla="*/ 176048 h 438113"/>
                <a:gd name="connsiteX13" fmla="*/ 77198 w 302147"/>
                <a:gd name="connsiteY13" fmla="*/ 160488 h 438113"/>
                <a:gd name="connsiteX14" fmla="*/ 77198 w 302147"/>
                <a:gd name="connsiteY14" fmla="*/ 129518 h 438113"/>
                <a:gd name="connsiteX15" fmla="*/ 104241 w 302147"/>
                <a:gd name="connsiteY15" fmla="*/ 145078 h 438113"/>
                <a:gd name="connsiteX16" fmla="*/ 104241 w 302147"/>
                <a:gd name="connsiteY16" fmla="*/ 176048 h 438113"/>
                <a:gd name="connsiteX17" fmla="*/ 166181 w 302147"/>
                <a:gd name="connsiteY17" fmla="*/ 211853 h 438113"/>
                <a:gd name="connsiteX18" fmla="*/ 139139 w 302147"/>
                <a:gd name="connsiteY18" fmla="*/ 196292 h 438113"/>
                <a:gd name="connsiteX19" fmla="*/ 139139 w 302147"/>
                <a:gd name="connsiteY19" fmla="*/ 165322 h 438113"/>
                <a:gd name="connsiteX20" fmla="*/ 166181 w 302147"/>
                <a:gd name="connsiteY20" fmla="*/ 180883 h 438113"/>
                <a:gd name="connsiteX21" fmla="*/ 166181 w 302147"/>
                <a:gd name="connsiteY21" fmla="*/ 211853 h 438113"/>
                <a:gd name="connsiteX22" fmla="*/ 228272 w 302147"/>
                <a:gd name="connsiteY22" fmla="*/ 247657 h 438113"/>
                <a:gd name="connsiteX23" fmla="*/ 201230 w 302147"/>
                <a:gd name="connsiteY23" fmla="*/ 232097 h 438113"/>
                <a:gd name="connsiteX24" fmla="*/ 201230 w 302147"/>
                <a:gd name="connsiteY24" fmla="*/ 201127 h 438113"/>
                <a:gd name="connsiteX25" fmla="*/ 228272 w 302147"/>
                <a:gd name="connsiteY25" fmla="*/ 216687 h 438113"/>
                <a:gd name="connsiteX26" fmla="*/ 228272 w 302147"/>
                <a:gd name="connsiteY26" fmla="*/ 247657 h 43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2147" h="438113">
                  <a:moveTo>
                    <a:pt x="265587" y="147042"/>
                  </a:moveTo>
                  <a:lnTo>
                    <a:pt x="36711" y="14853"/>
                  </a:lnTo>
                  <a:cubicBezTo>
                    <a:pt x="22661" y="6695"/>
                    <a:pt x="11331" y="13191"/>
                    <a:pt x="11331" y="29356"/>
                  </a:cubicBezTo>
                  <a:lnTo>
                    <a:pt x="11331" y="184357"/>
                  </a:lnTo>
                  <a:cubicBezTo>
                    <a:pt x="11331" y="200522"/>
                    <a:pt x="22661" y="220162"/>
                    <a:pt x="36711" y="228169"/>
                  </a:cubicBezTo>
                  <a:lnTo>
                    <a:pt x="179778" y="310806"/>
                  </a:lnTo>
                  <a:lnTo>
                    <a:pt x="251236" y="434233"/>
                  </a:lnTo>
                  <a:lnTo>
                    <a:pt x="251236" y="352200"/>
                  </a:lnTo>
                  <a:lnTo>
                    <a:pt x="265587" y="360509"/>
                  </a:lnTo>
                  <a:cubicBezTo>
                    <a:pt x="279638" y="368667"/>
                    <a:pt x="290968" y="362171"/>
                    <a:pt x="290968" y="346006"/>
                  </a:cubicBezTo>
                  <a:lnTo>
                    <a:pt x="290968" y="190853"/>
                  </a:lnTo>
                  <a:cubicBezTo>
                    <a:pt x="290968" y="174689"/>
                    <a:pt x="279638" y="155049"/>
                    <a:pt x="265587" y="147042"/>
                  </a:cubicBezTo>
                  <a:close/>
                  <a:moveTo>
                    <a:pt x="104241" y="176048"/>
                  </a:moveTo>
                  <a:cubicBezTo>
                    <a:pt x="96838" y="180278"/>
                    <a:pt x="84752" y="173329"/>
                    <a:pt x="77198" y="160488"/>
                  </a:cubicBezTo>
                  <a:cubicBezTo>
                    <a:pt x="69796" y="147646"/>
                    <a:pt x="69796" y="133748"/>
                    <a:pt x="77198" y="129518"/>
                  </a:cubicBezTo>
                  <a:cubicBezTo>
                    <a:pt x="84601" y="125287"/>
                    <a:pt x="96687" y="132237"/>
                    <a:pt x="104241" y="145078"/>
                  </a:cubicBezTo>
                  <a:cubicBezTo>
                    <a:pt x="111643" y="157919"/>
                    <a:pt x="111643" y="171818"/>
                    <a:pt x="104241" y="176048"/>
                  </a:cubicBezTo>
                  <a:close/>
                  <a:moveTo>
                    <a:pt x="166181" y="211853"/>
                  </a:moveTo>
                  <a:cubicBezTo>
                    <a:pt x="158779" y="216083"/>
                    <a:pt x="146692" y="209133"/>
                    <a:pt x="139139" y="196292"/>
                  </a:cubicBezTo>
                  <a:cubicBezTo>
                    <a:pt x="131736" y="183451"/>
                    <a:pt x="131736" y="169552"/>
                    <a:pt x="139139" y="165322"/>
                  </a:cubicBezTo>
                  <a:cubicBezTo>
                    <a:pt x="146541" y="161092"/>
                    <a:pt x="158627" y="168041"/>
                    <a:pt x="166181" y="180883"/>
                  </a:cubicBezTo>
                  <a:cubicBezTo>
                    <a:pt x="173735" y="193724"/>
                    <a:pt x="173735" y="207623"/>
                    <a:pt x="166181" y="211853"/>
                  </a:cubicBezTo>
                  <a:close/>
                  <a:moveTo>
                    <a:pt x="228272" y="247657"/>
                  </a:moveTo>
                  <a:cubicBezTo>
                    <a:pt x="220870" y="251887"/>
                    <a:pt x="208784" y="244938"/>
                    <a:pt x="201230" y="232097"/>
                  </a:cubicBezTo>
                  <a:cubicBezTo>
                    <a:pt x="193827" y="219255"/>
                    <a:pt x="193827" y="205357"/>
                    <a:pt x="201230" y="201127"/>
                  </a:cubicBezTo>
                  <a:cubicBezTo>
                    <a:pt x="208633" y="196896"/>
                    <a:pt x="220718" y="203846"/>
                    <a:pt x="228272" y="216687"/>
                  </a:cubicBezTo>
                  <a:cubicBezTo>
                    <a:pt x="235675" y="229528"/>
                    <a:pt x="235675" y="243276"/>
                    <a:pt x="228272" y="2476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-1968235" y="3393653"/>
              <a:ext cx="498543" cy="332362"/>
            </a:xfrm>
            <a:custGeom>
              <a:avLst/>
              <a:gdLst>
                <a:gd name="connsiteX0" fmla="*/ 11331 w 498543"/>
                <a:gd name="connsiteY0" fmla="*/ 11331 h 332362"/>
                <a:gd name="connsiteX1" fmla="*/ 11331 w 498543"/>
                <a:gd name="connsiteY1" fmla="*/ 50157 h 332362"/>
                <a:gd name="connsiteX2" fmla="*/ 497184 w 498543"/>
                <a:gd name="connsiteY2" fmla="*/ 329794 h 332362"/>
                <a:gd name="connsiteX3" fmla="*/ 497184 w 498543"/>
                <a:gd name="connsiteY3" fmla="*/ 291119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11331"/>
                  </a:moveTo>
                  <a:lnTo>
                    <a:pt x="11331" y="50157"/>
                  </a:lnTo>
                  <a:lnTo>
                    <a:pt x="497184" y="329794"/>
                  </a:lnTo>
                  <a:lnTo>
                    <a:pt x="497184" y="29111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-1968235" y="3554547"/>
              <a:ext cx="317255" cy="226611"/>
            </a:xfrm>
            <a:custGeom>
              <a:avLst/>
              <a:gdLst>
                <a:gd name="connsiteX0" fmla="*/ 308040 w 317254"/>
                <a:gd name="connsiteY0" fmla="*/ 182044 h 226610"/>
                <a:gd name="connsiteX1" fmla="*/ 11331 w 317254"/>
                <a:gd name="connsiteY1" fmla="*/ 11331 h 226610"/>
                <a:gd name="connsiteX2" fmla="*/ 11331 w 317254"/>
                <a:gd name="connsiteY2" fmla="*/ 50006 h 226610"/>
                <a:gd name="connsiteX3" fmla="*/ 308040 w 317254"/>
                <a:gd name="connsiteY3" fmla="*/ 220719 h 22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254" h="226610">
                  <a:moveTo>
                    <a:pt x="308040" y="182044"/>
                  </a:moveTo>
                  <a:lnTo>
                    <a:pt x="11331" y="11331"/>
                  </a:lnTo>
                  <a:lnTo>
                    <a:pt x="11331" y="50006"/>
                  </a:lnTo>
                  <a:lnTo>
                    <a:pt x="308040" y="22071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-1968235" y="3474176"/>
              <a:ext cx="498543" cy="332362"/>
            </a:xfrm>
            <a:custGeom>
              <a:avLst/>
              <a:gdLst>
                <a:gd name="connsiteX0" fmla="*/ 11331 w 498543"/>
                <a:gd name="connsiteY0" fmla="*/ 50005 h 332362"/>
                <a:gd name="connsiteX1" fmla="*/ 497184 w 498543"/>
                <a:gd name="connsiteY1" fmla="*/ 329643 h 332362"/>
                <a:gd name="connsiteX2" fmla="*/ 497184 w 498543"/>
                <a:gd name="connsiteY2" fmla="*/ 290968 h 332362"/>
                <a:gd name="connsiteX3" fmla="*/ 11331 w 498543"/>
                <a:gd name="connsiteY3" fmla="*/ 11331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50005"/>
                  </a:moveTo>
                  <a:lnTo>
                    <a:pt x="497184" y="329643"/>
                  </a:lnTo>
                  <a:lnTo>
                    <a:pt x="497184" y="290968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-2540653" y="3328238"/>
              <a:ext cx="362577" cy="256825"/>
            </a:xfrm>
            <a:custGeom>
              <a:avLst/>
              <a:gdLst>
                <a:gd name="connsiteX0" fmla="*/ 11331 w 362576"/>
                <a:gd name="connsiteY0" fmla="*/ 11331 h 256825"/>
                <a:gd name="connsiteX1" fmla="*/ 11331 w 362576"/>
                <a:gd name="connsiteY1" fmla="*/ 50005 h 256825"/>
                <a:gd name="connsiteX2" fmla="*/ 351246 w 362576"/>
                <a:gd name="connsiteY2" fmla="*/ 246552 h 256825"/>
                <a:gd name="connsiteX3" fmla="*/ 351246 w 362576"/>
                <a:gd name="connsiteY3" fmla="*/ 207726 h 25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76" h="256825">
                  <a:moveTo>
                    <a:pt x="11331" y="11331"/>
                  </a:moveTo>
                  <a:lnTo>
                    <a:pt x="11331" y="50005"/>
                  </a:lnTo>
                  <a:lnTo>
                    <a:pt x="351246" y="246552"/>
                  </a:lnTo>
                  <a:lnTo>
                    <a:pt x="351246" y="2077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-2540653" y="3488981"/>
              <a:ext cx="166181" cy="135966"/>
            </a:xfrm>
            <a:custGeom>
              <a:avLst/>
              <a:gdLst>
                <a:gd name="connsiteX0" fmla="*/ 162102 w 166181"/>
                <a:gd name="connsiteY0" fmla="*/ 98953 h 135966"/>
                <a:gd name="connsiteX1" fmla="*/ 11331 w 166181"/>
                <a:gd name="connsiteY1" fmla="*/ 11331 h 135966"/>
                <a:gd name="connsiteX2" fmla="*/ 11331 w 166181"/>
                <a:gd name="connsiteY2" fmla="*/ 50157 h 135966"/>
                <a:gd name="connsiteX3" fmla="*/ 162102 w 166181"/>
                <a:gd name="connsiteY3" fmla="*/ 137628 h 13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181" h="135966">
                  <a:moveTo>
                    <a:pt x="162102" y="98953"/>
                  </a:moveTo>
                  <a:lnTo>
                    <a:pt x="11331" y="11331"/>
                  </a:lnTo>
                  <a:lnTo>
                    <a:pt x="11331" y="50157"/>
                  </a:lnTo>
                  <a:lnTo>
                    <a:pt x="162102" y="13762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-2540653" y="3408610"/>
              <a:ext cx="362577" cy="256825"/>
            </a:xfrm>
            <a:custGeom>
              <a:avLst/>
              <a:gdLst>
                <a:gd name="connsiteX0" fmla="*/ 11331 w 362576"/>
                <a:gd name="connsiteY0" fmla="*/ 50005 h 256825"/>
                <a:gd name="connsiteX1" fmla="*/ 351246 w 362576"/>
                <a:gd name="connsiteY1" fmla="*/ 246552 h 256825"/>
                <a:gd name="connsiteX2" fmla="*/ 351246 w 362576"/>
                <a:gd name="connsiteY2" fmla="*/ 207877 h 256825"/>
                <a:gd name="connsiteX3" fmla="*/ 11331 w 362576"/>
                <a:gd name="connsiteY3" fmla="*/ 11331 h 25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76" h="256825">
                  <a:moveTo>
                    <a:pt x="11331" y="50005"/>
                  </a:moveTo>
                  <a:lnTo>
                    <a:pt x="351246" y="246552"/>
                  </a:lnTo>
                  <a:lnTo>
                    <a:pt x="351246" y="207877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-1968235" y="3234573"/>
              <a:ext cx="498543" cy="332362"/>
            </a:xfrm>
            <a:custGeom>
              <a:avLst/>
              <a:gdLst>
                <a:gd name="connsiteX0" fmla="*/ 11331 w 498543"/>
                <a:gd name="connsiteY0" fmla="*/ 11331 h 332362"/>
                <a:gd name="connsiteX1" fmla="*/ 11331 w 498543"/>
                <a:gd name="connsiteY1" fmla="*/ 50005 h 332362"/>
                <a:gd name="connsiteX2" fmla="*/ 497184 w 498543"/>
                <a:gd name="connsiteY2" fmla="*/ 329643 h 332362"/>
                <a:gd name="connsiteX3" fmla="*/ 497184 w 498543"/>
                <a:gd name="connsiteY3" fmla="*/ 290968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11331"/>
                  </a:moveTo>
                  <a:lnTo>
                    <a:pt x="11331" y="50005"/>
                  </a:lnTo>
                  <a:lnTo>
                    <a:pt x="497184" y="329643"/>
                  </a:lnTo>
                  <a:lnTo>
                    <a:pt x="497184" y="29096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-1968235" y="3314944"/>
              <a:ext cx="498543" cy="332362"/>
            </a:xfrm>
            <a:custGeom>
              <a:avLst/>
              <a:gdLst>
                <a:gd name="connsiteX0" fmla="*/ 11331 w 498543"/>
                <a:gd name="connsiteY0" fmla="*/ 50005 h 332362"/>
                <a:gd name="connsiteX1" fmla="*/ 497184 w 498543"/>
                <a:gd name="connsiteY1" fmla="*/ 329643 h 332362"/>
                <a:gd name="connsiteX2" fmla="*/ 497184 w 498543"/>
                <a:gd name="connsiteY2" fmla="*/ 290968 h 332362"/>
                <a:gd name="connsiteX3" fmla="*/ 11331 w 498543"/>
                <a:gd name="connsiteY3" fmla="*/ 11331 h 3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43" h="332362">
                  <a:moveTo>
                    <a:pt x="11331" y="50005"/>
                  </a:moveTo>
                  <a:lnTo>
                    <a:pt x="497184" y="329643"/>
                  </a:lnTo>
                  <a:lnTo>
                    <a:pt x="497184" y="290968"/>
                  </a:lnTo>
                  <a:lnTo>
                    <a:pt x="11331" y="113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-2886461" y="3103246"/>
              <a:ext cx="302147" cy="377684"/>
            </a:xfrm>
            <a:custGeom>
              <a:avLst/>
              <a:gdLst>
                <a:gd name="connsiteX0" fmla="*/ 267854 w 302147"/>
                <a:gd name="connsiteY0" fmla="*/ 148096 h 377684"/>
                <a:gd name="connsiteX1" fmla="*/ 37013 w 302147"/>
                <a:gd name="connsiteY1" fmla="*/ 14849 h 377684"/>
                <a:gd name="connsiteX2" fmla="*/ 11331 w 302147"/>
                <a:gd name="connsiteY2" fmla="*/ 29503 h 377684"/>
                <a:gd name="connsiteX3" fmla="*/ 11331 w 302147"/>
                <a:gd name="connsiteY3" fmla="*/ 185864 h 377684"/>
                <a:gd name="connsiteX4" fmla="*/ 37013 w 302147"/>
                <a:gd name="connsiteY4" fmla="*/ 230129 h 377684"/>
                <a:gd name="connsiteX5" fmla="*/ 51365 w 302147"/>
                <a:gd name="connsiteY5" fmla="*/ 238438 h 377684"/>
                <a:gd name="connsiteX6" fmla="*/ 51365 w 302147"/>
                <a:gd name="connsiteY6" fmla="*/ 321227 h 377684"/>
                <a:gd name="connsiteX7" fmla="*/ 123578 w 302147"/>
                <a:gd name="connsiteY7" fmla="*/ 280134 h 377684"/>
                <a:gd name="connsiteX8" fmla="*/ 267854 w 302147"/>
                <a:gd name="connsiteY8" fmla="*/ 363376 h 377684"/>
                <a:gd name="connsiteX9" fmla="*/ 293536 w 302147"/>
                <a:gd name="connsiteY9" fmla="*/ 348722 h 377684"/>
                <a:gd name="connsiteX10" fmla="*/ 293536 w 302147"/>
                <a:gd name="connsiteY10" fmla="*/ 192360 h 377684"/>
                <a:gd name="connsiteX11" fmla="*/ 267854 w 302147"/>
                <a:gd name="connsiteY11" fmla="*/ 148096 h 377684"/>
                <a:gd name="connsiteX12" fmla="*/ 101824 w 302147"/>
                <a:gd name="connsiteY12" fmla="*/ 175440 h 377684"/>
                <a:gd name="connsiteX13" fmla="*/ 74630 w 302147"/>
                <a:gd name="connsiteY13" fmla="*/ 159729 h 377684"/>
                <a:gd name="connsiteX14" fmla="*/ 74630 w 302147"/>
                <a:gd name="connsiteY14" fmla="*/ 128456 h 377684"/>
                <a:gd name="connsiteX15" fmla="*/ 101824 w 302147"/>
                <a:gd name="connsiteY15" fmla="*/ 144168 h 377684"/>
                <a:gd name="connsiteX16" fmla="*/ 101824 w 302147"/>
                <a:gd name="connsiteY16" fmla="*/ 175440 h 377684"/>
                <a:gd name="connsiteX17" fmla="*/ 164368 w 302147"/>
                <a:gd name="connsiteY17" fmla="*/ 211547 h 377684"/>
                <a:gd name="connsiteX18" fmla="*/ 137175 w 302147"/>
                <a:gd name="connsiteY18" fmla="*/ 195835 h 377684"/>
                <a:gd name="connsiteX19" fmla="*/ 137175 w 302147"/>
                <a:gd name="connsiteY19" fmla="*/ 164563 h 377684"/>
                <a:gd name="connsiteX20" fmla="*/ 164368 w 302147"/>
                <a:gd name="connsiteY20" fmla="*/ 180275 h 377684"/>
                <a:gd name="connsiteX21" fmla="*/ 164368 w 302147"/>
                <a:gd name="connsiteY21" fmla="*/ 211547 h 377684"/>
                <a:gd name="connsiteX22" fmla="*/ 226913 w 302147"/>
                <a:gd name="connsiteY22" fmla="*/ 247653 h 377684"/>
                <a:gd name="connsiteX23" fmla="*/ 199719 w 302147"/>
                <a:gd name="connsiteY23" fmla="*/ 231942 h 377684"/>
                <a:gd name="connsiteX24" fmla="*/ 199719 w 302147"/>
                <a:gd name="connsiteY24" fmla="*/ 200670 h 377684"/>
                <a:gd name="connsiteX25" fmla="*/ 226913 w 302147"/>
                <a:gd name="connsiteY25" fmla="*/ 216381 h 377684"/>
                <a:gd name="connsiteX26" fmla="*/ 226913 w 302147"/>
                <a:gd name="connsiteY26" fmla="*/ 247653 h 37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2147" h="377684">
                  <a:moveTo>
                    <a:pt x="267854" y="148096"/>
                  </a:moveTo>
                  <a:lnTo>
                    <a:pt x="37013" y="14849"/>
                  </a:lnTo>
                  <a:cubicBezTo>
                    <a:pt x="22812" y="6691"/>
                    <a:pt x="11331" y="13187"/>
                    <a:pt x="11331" y="29503"/>
                  </a:cubicBezTo>
                  <a:lnTo>
                    <a:pt x="11331" y="185864"/>
                  </a:lnTo>
                  <a:cubicBezTo>
                    <a:pt x="11331" y="202180"/>
                    <a:pt x="22812" y="221971"/>
                    <a:pt x="37013" y="230129"/>
                  </a:cubicBezTo>
                  <a:lnTo>
                    <a:pt x="51365" y="238438"/>
                  </a:lnTo>
                  <a:lnTo>
                    <a:pt x="51365" y="321227"/>
                  </a:lnTo>
                  <a:lnTo>
                    <a:pt x="123578" y="280134"/>
                  </a:lnTo>
                  <a:lnTo>
                    <a:pt x="267854" y="363376"/>
                  </a:lnTo>
                  <a:cubicBezTo>
                    <a:pt x="282055" y="371534"/>
                    <a:pt x="293536" y="365038"/>
                    <a:pt x="293536" y="348722"/>
                  </a:cubicBezTo>
                  <a:lnTo>
                    <a:pt x="293536" y="192360"/>
                  </a:lnTo>
                  <a:cubicBezTo>
                    <a:pt x="293385" y="176045"/>
                    <a:pt x="281904" y="156254"/>
                    <a:pt x="267854" y="148096"/>
                  </a:cubicBezTo>
                  <a:close/>
                  <a:moveTo>
                    <a:pt x="101824" y="175440"/>
                  </a:moveTo>
                  <a:cubicBezTo>
                    <a:pt x="94270" y="179670"/>
                    <a:pt x="82184" y="172721"/>
                    <a:pt x="74630" y="159729"/>
                  </a:cubicBezTo>
                  <a:cubicBezTo>
                    <a:pt x="67077" y="146736"/>
                    <a:pt x="67077" y="132838"/>
                    <a:pt x="74630" y="128456"/>
                  </a:cubicBezTo>
                  <a:cubicBezTo>
                    <a:pt x="82184" y="124226"/>
                    <a:pt x="94270" y="131176"/>
                    <a:pt x="101824" y="144168"/>
                  </a:cubicBezTo>
                  <a:cubicBezTo>
                    <a:pt x="109377" y="157160"/>
                    <a:pt x="109377" y="171210"/>
                    <a:pt x="101824" y="175440"/>
                  </a:cubicBezTo>
                  <a:close/>
                  <a:moveTo>
                    <a:pt x="164368" y="211547"/>
                  </a:moveTo>
                  <a:cubicBezTo>
                    <a:pt x="156815" y="215777"/>
                    <a:pt x="144728" y="208828"/>
                    <a:pt x="137175" y="195835"/>
                  </a:cubicBezTo>
                  <a:cubicBezTo>
                    <a:pt x="129621" y="182843"/>
                    <a:pt x="129621" y="168944"/>
                    <a:pt x="137175" y="164563"/>
                  </a:cubicBezTo>
                  <a:cubicBezTo>
                    <a:pt x="144728" y="160333"/>
                    <a:pt x="156815" y="167282"/>
                    <a:pt x="164368" y="180275"/>
                  </a:cubicBezTo>
                  <a:cubicBezTo>
                    <a:pt x="171922" y="193267"/>
                    <a:pt x="171922" y="207317"/>
                    <a:pt x="164368" y="211547"/>
                  </a:cubicBezTo>
                  <a:close/>
                  <a:moveTo>
                    <a:pt x="226913" y="247653"/>
                  </a:moveTo>
                  <a:cubicBezTo>
                    <a:pt x="219359" y="251884"/>
                    <a:pt x="207273" y="244934"/>
                    <a:pt x="199719" y="231942"/>
                  </a:cubicBezTo>
                  <a:cubicBezTo>
                    <a:pt x="192166" y="218950"/>
                    <a:pt x="192166" y="205051"/>
                    <a:pt x="199719" y="200670"/>
                  </a:cubicBezTo>
                  <a:cubicBezTo>
                    <a:pt x="207273" y="196440"/>
                    <a:pt x="219359" y="203389"/>
                    <a:pt x="226913" y="216381"/>
                  </a:cubicBezTo>
                  <a:cubicBezTo>
                    <a:pt x="234466" y="229374"/>
                    <a:pt x="234466" y="243423"/>
                    <a:pt x="226913" y="2476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107604" y="542737"/>
            <a:ext cx="2088500" cy="2612445"/>
            <a:chOff x="176831" y="412541"/>
            <a:chExt cx="2088500" cy="2612445"/>
          </a:xfrm>
        </p:grpSpPr>
        <p:grpSp>
          <p:nvGrpSpPr>
            <p:cNvPr id="152" name="组合 151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173" name="五边形 172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74" name="组合 173"/>
              <p:cNvGrpSpPr/>
              <p:nvPr/>
            </p:nvGrpSpPr>
            <p:grpSpPr>
              <a:xfrm>
                <a:off x="176833" y="1275824"/>
                <a:ext cx="1768471" cy="522178"/>
                <a:chOff x="47626" y="3177510"/>
                <a:chExt cx="1416189" cy="522178"/>
              </a:xfrm>
            </p:grpSpPr>
            <p:sp>
              <p:nvSpPr>
                <p:cNvPr id="175" name="直角三角形 174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chemeClr val="bg1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177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53" name="组合 152"/>
            <p:cNvGrpSpPr/>
            <p:nvPr/>
          </p:nvGrpSpPr>
          <p:grpSpPr>
            <a:xfrm>
              <a:off x="176831" y="412541"/>
              <a:ext cx="1957272" cy="551245"/>
              <a:chOff x="47624" y="2314227"/>
              <a:chExt cx="1731479" cy="551245"/>
            </a:xfrm>
          </p:grpSpPr>
          <p:sp>
            <p:nvSpPr>
              <p:cNvPr id="168" name="直角三角形 167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69" name="组合 168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171" name="五边形 170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</a:p>
              </p:txBody>
            </p:sp>
          </p:grpSp>
          <p:sp>
            <p:nvSpPr>
              <p:cNvPr id="170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176831" y="2473742"/>
              <a:ext cx="2088500" cy="551244"/>
              <a:chOff x="47624" y="4816876"/>
              <a:chExt cx="1714518" cy="551244"/>
            </a:xfrm>
          </p:grpSpPr>
          <p:sp>
            <p:nvSpPr>
              <p:cNvPr id="163" name="直角三角形 162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64" name="组合 163"/>
              <p:cNvGrpSpPr/>
              <p:nvPr/>
            </p:nvGrpSpPr>
            <p:grpSpPr>
              <a:xfrm>
                <a:off x="47624" y="4816876"/>
                <a:ext cx="1714518" cy="447270"/>
                <a:chOff x="47624" y="4054876"/>
                <a:chExt cx="1714518" cy="447270"/>
              </a:xfrm>
            </p:grpSpPr>
            <p:sp>
              <p:nvSpPr>
                <p:cNvPr id="166" name="五边形 165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432344" y="4090373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5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176831" y="1781419"/>
              <a:ext cx="1957272" cy="551244"/>
              <a:chOff x="47624" y="3982659"/>
              <a:chExt cx="1731479" cy="551244"/>
            </a:xfrm>
          </p:grpSpPr>
          <p:sp>
            <p:nvSpPr>
              <p:cNvPr id="156" name="直角三角形 155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57" name="组合 156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161" name="五边形 160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矩形 161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8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4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159" name="Freeform 5"/>
                <p:cNvSpPr>
                  <a:spLocks noEditPoints="1"/>
                </p:cNvSpPr>
                <p:nvPr/>
              </p:nvSpPr>
              <p:spPr bwMode="auto">
                <a:xfrm>
                  <a:off x="2111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636092" y="792628"/>
            <a:ext cx="2441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实验流程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1532421" y="2015146"/>
            <a:ext cx="9786531" cy="3243861"/>
            <a:chOff x="1019" y="3489"/>
            <a:chExt cx="17539" cy="5813"/>
          </a:xfrm>
        </p:grpSpPr>
        <p:grpSp>
          <p:nvGrpSpPr>
            <p:cNvPr id="58" name="Group 12"/>
            <p:cNvGrpSpPr/>
            <p:nvPr/>
          </p:nvGrpSpPr>
          <p:grpSpPr>
            <a:xfrm>
              <a:off x="1019" y="6563"/>
              <a:ext cx="4291" cy="1025"/>
              <a:chOff x="646901" y="4167553"/>
              <a:chExt cx="2724550" cy="650630"/>
            </a:xfrm>
          </p:grpSpPr>
          <p:sp>
            <p:nvSpPr>
              <p:cNvPr id="83" name="Rectangle 3"/>
              <p:cNvSpPr/>
              <p:nvPr/>
            </p:nvSpPr>
            <p:spPr>
              <a:xfrm>
                <a:off x="646901" y="4167553"/>
                <a:ext cx="2724550" cy="650630"/>
              </a:xfrm>
              <a:prstGeom prst="rect">
                <a:avLst/>
              </a:prstGeom>
              <a:solidFill>
                <a:srgbClr val="003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84" name="Rectangle 4"/>
              <p:cNvSpPr/>
              <p:nvPr/>
            </p:nvSpPr>
            <p:spPr>
              <a:xfrm>
                <a:off x="646901" y="4167553"/>
                <a:ext cx="598585" cy="65063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85" name="Freeform 29"/>
              <p:cNvSpPr>
                <a:spLocks noEditPoints="1"/>
              </p:cNvSpPr>
              <p:nvPr/>
            </p:nvSpPr>
            <p:spPr bwMode="auto">
              <a:xfrm>
                <a:off x="755930" y="4257249"/>
                <a:ext cx="380526" cy="443102"/>
              </a:xfrm>
              <a:custGeom>
                <a:avLst/>
                <a:gdLst>
                  <a:gd name="T0" fmla="*/ 233 w 233"/>
                  <a:gd name="T1" fmla="*/ 118 h 271"/>
                  <a:gd name="T2" fmla="*/ 205 w 233"/>
                  <a:gd name="T3" fmla="*/ 262 h 271"/>
                  <a:gd name="T4" fmla="*/ 200 w 233"/>
                  <a:gd name="T5" fmla="*/ 271 h 271"/>
                  <a:gd name="T6" fmla="*/ 175 w 233"/>
                  <a:gd name="T7" fmla="*/ 262 h 271"/>
                  <a:gd name="T8" fmla="*/ 57 w 233"/>
                  <a:gd name="T9" fmla="*/ 271 h 271"/>
                  <a:gd name="T10" fmla="*/ 32 w 233"/>
                  <a:gd name="T11" fmla="*/ 262 h 271"/>
                  <a:gd name="T12" fmla="*/ 0 w 233"/>
                  <a:gd name="T13" fmla="*/ 234 h 271"/>
                  <a:gd name="T14" fmla="*/ 28 w 233"/>
                  <a:gd name="T15" fmla="*/ 90 h 271"/>
                  <a:gd name="T16" fmla="*/ 56 w 233"/>
                  <a:gd name="T17" fmla="*/ 20 h 271"/>
                  <a:gd name="T18" fmla="*/ 122 w 233"/>
                  <a:gd name="T19" fmla="*/ 0 h 271"/>
                  <a:gd name="T20" fmla="*/ 103 w 233"/>
                  <a:gd name="T21" fmla="*/ 65 h 271"/>
                  <a:gd name="T22" fmla="*/ 61 w 233"/>
                  <a:gd name="T23" fmla="*/ 84 h 271"/>
                  <a:gd name="T24" fmla="*/ 43 w 233"/>
                  <a:gd name="T25" fmla="*/ 31 h 271"/>
                  <a:gd name="T26" fmla="*/ 80 w 233"/>
                  <a:gd name="T27" fmla="*/ 137 h 271"/>
                  <a:gd name="T28" fmla="*/ 55 w 233"/>
                  <a:gd name="T29" fmla="*/ 181 h 271"/>
                  <a:gd name="T30" fmla="*/ 80 w 233"/>
                  <a:gd name="T31" fmla="*/ 137 h 271"/>
                  <a:gd name="T32" fmla="*/ 180 w 233"/>
                  <a:gd name="T33" fmla="*/ 126 h 271"/>
                  <a:gd name="T34" fmla="*/ 214 w 233"/>
                  <a:gd name="T35" fmla="*/ 119 h 271"/>
                  <a:gd name="T36" fmla="*/ 196 w 233"/>
                  <a:gd name="T37" fmla="*/ 205 h 271"/>
                  <a:gd name="T38" fmla="*/ 196 w 233"/>
                  <a:gd name="T39" fmla="*/ 225 h 271"/>
                  <a:gd name="T40" fmla="*/ 196 w 233"/>
                  <a:gd name="T41" fmla="*/ 205 h 271"/>
                  <a:gd name="T42" fmla="*/ 187 w 233"/>
                  <a:gd name="T43" fmla="*/ 185 h 271"/>
                  <a:gd name="T44" fmla="*/ 206 w 233"/>
                  <a:gd name="T45" fmla="*/ 185 h 271"/>
                  <a:gd name="T46" fmla="*/ 180 w 233"/>
                  <a:gd name="T47" fmla="*/ 151 h 271"/>
                  <a:gd name="T48" fmla="*/ 214 w 233"/>
                  <a:gd name="T49" fmla="*/ 158 h 271"/>
                  <a:gd name="T50" fmla="*/ 180 w 233"/>
                  <a:gd name="T51" fmla="*/ 151 h 271"/>
                  <a:gd name="T52" fmla="*/ 180 w 233"/>
                  <a:gd name="T53" fmla="*/ 147 h 271"/>
                  <a:gd name="T54" fmla="*/ 214 w 233"/>
                  <a:gd name="T55" fmla="*/ 141 h 271"/>
                  <a:gd name="T56" fmla="*/ 180 w 233"/>
                  <a:gd name="T57" fmla="*/ 130 h 271"/>
                  <a:gd name="T58" fmla="*/ 214 w 233"/>
                  <a:gd name="T59" fmla="*/ 136 h 271"/>
                  <a:gd name="T60" fmla="*/ 180 w 233"/>
                  <a:gd name="T61" fmla="*/ 130 h 271"/>
                  <a:gd name="T62" fmla="*/ 34 w 233"/>
                  <a:gd name="T63" fmla="*/ 159 h 271"/>
                  <a:gd name="T64" fmla="*/ 71 w 233"/>
                  <a:gd name="T65" fmla="*/ 226 h 271"/>
                  <a:gd name="T66" fmla="*/ 170 w 233"/>
                  <a:gd name="T67" fmla="*/ 189 h 271"/>
                  <a:gd name="T68" fmla="*/ 133 w 233"/>
                  <a:gd name="T69" fmla="*/ 12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3" h="271">
                    <a:moveTo>
                      <a:pt x="205" y="90"/>
                    </a:moveTo>
                    <a:cubicBezTo>
                      <a:pt x="221" y="90"/>
                      <a:pt x="233" y="103"/>
                      <a:pt x="233" y="118"/>
                    </a:cubicBezTo>
                    <a:cubicBezTo>
                      <a:pt x="233" y="234"/>
                      <a:pt x="233" y="234"/>
                      <a:pt x="233" y="234"/>
                    </a:cubicBezTo>
                    <a:cubicBezTo>
                      <a:pt x="233" y="250"/>
                      <a:pt x="221" y="262"/>
                      <a:pt x="205" y="262"/>
                    </a:cubicBezTo>
                    <a:cubicBezTo>
                      <a:pt x="200" y="262"/>
                      <a:pt x="200" y="262"/>
                      <a:pt x="200" y="262"/>
                    </a:cubicBezTo>
                    <a:cubicBezTo>
                      <a:pt x="200" y="271"/>
                      <a:pt x="200" y="271"/>
                      <a:pt x="200" y="271"/>
                    </a:cubicBezTo>
                    <a:cubicBezTo>
                      <a:pt x="175" y="271"/>
                      <a:pt x="175" y="271"/>
                      <a:pt x="175" y="271"/>
                    </a:cubicBezTo>
                    <a:cubicBezTo>
                      <a:pt x="175" y="262"/>
                      <a:pt x="175" y="262"/>
                      <a:pt x="175" y="262"/>
                    </a:cubicBezTo>
                    <a:cubicBezTo>
                      <a:pt x="57" y="262"/>
                      <a:pt x="57" y="262"/>
                      <a:pt x="57" y="262"/>
                    </a:cubicBezTo>
                    <a:cubicBezTo>
                      <a:pt x="57" y="271"/>
                      <a:pt x="57" y="271"/>
                      <a:pt x="57" y="271"/>
                    </a:cubicBezTo>
                    <a:cubicBezTo>
                      <a:pt x="32" y="271"/>
                      <a:pt x="32" y="271"/>
                      <a:pt x="32" y="271"/>
                    </a:cubicBezTo>
                    <a:cubicBezTo>
                      <a:pt x="32" y="262"/>
                      <a:pt x="32" y="262"/>
                      <a:pt x="32" y="262"/>
                    </a:cubicBezTo>
                    <a:cubicBezTo>
                      <a:pt x="28" y="262"/>
                      <a:pt x="28" y="262"/>
                      <a:pt x="28" y="262"/>
                    </a:cubicBezTo>
                    <a:cubicBezTo>
                      <a:pt x="13" y="262"/>
                      <a:pt x="0" y="250"/>
                      <a:pt x="0" y="234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13" y="90"/>
                      <a:pt x="28" y="90"/>
                    </a:cubicBezTo>
                    <a:cubicBezTo>
                      <a:pt x="91" y="90"/>
                      <a:pt x="155" y="90"/>
                      <a:pt x="205" y="90"/>
                    </a:cubicBezTo>
                    <a:close/>
                    <a:moveTo>
                      <a:pt x="56" y="20"/>
                    </a:moveTo>
                    <a:cubicBezTo>
                      <a:pt x="87" y="57"/>
                      <a:pt x="87" y="57"/>
                      <a:pt x="87" y="57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37" y="9"/>
                      <a:pt x="137" y="9"/>
                      <a:pt x="137" y="9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10" y="69"/>
                      <a:pt x="114" y="76"/>
                      <a:pt x="116" y="84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2" y="77"/>
                      <a:pt x="66" y="70"/>
                      <a:pt x="72" y="66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56" y="20"/>
                      <a:pt x="56" y="20"/>
                      <a:pt x="56" y="20"/>
                    </a:cubicBezTo>
                    <a:close/>
                    <a:moveTo>
                      <a:pt x="80" y="137"/>
                    </a:moveTo>
                    <a:cubicBezTo>
                      <a:pt x="71" y="132"/>
                      <a:pt x="58" y="137"/>
                      <a:pt x="51" y="149"/>
                    </a:cubicBezTo>
                    <a:cubicBezTo>
                      <a:pt x="44" y="161"/>
                      <a:pt x="46" y="175"/>
                      <a:pt x="55" y="181"/>
                    </a:cubicBezTo>
                    <a:cubicBezTo>
                      <a:pt x="64" y="186"/>
                      <a:pt x="69" y="175"/>
                      <a:pt x="76" y="163"/>
                    </a:cubicBezTo>
                    <a:cubicBezTo>
                      <a:pt x="83" y="151"/>
                      <a:pt x="89" y="142"/>
                      <a:pt x="80" y="137"/>
                    </a:cubicBezTo>
                    <a:close/>
                    <a:moveTo>
                      <a:pt x="180" y="119"/>
                    </a:moveTo>
                    <a:cubicBezTo>
                      <a:pt x="180" y="126"/>
                      <a:pt x="180" y="126"/>
                      <a:pt x="180" y="126"/>
                    </a:cubicBezTo>
                    <a:cubicBezTo>
                      <a:pt x="214" y="126"/>
                      <a:pt x="214" y="126"/>
                      <a:pt x="214" y="126"/>
                    </a:cubicBezTo>
                    <a:cubicBezTo>
                      <a:pt x="214" y="119"/>
                      <a:pt x="214" y="119"/>
                      <a:pt x="214" y="119"/>
                    </a:cubicBezTo>
                    <a:cubicBezTo>
                      <a:pt x="180" y="119"/>
                      <a:pt x="180" y="119"/>
                      <a:pt x="180" y="119"/>
                    </a:cubicBezTo>
                    <a:close/>
                    <a:moveTo>
                      <a:pt x="196" y="205"/>
                    </a:moveTo>
                    <a:cubicBezTo>
                      <a:pt x="191" y="205"/>
                      <a:pt x="187" y="210"/>
                      <a:pt x="187" y="215"/>
                    </a:cubicBezTo>
                    <a:cubicBezTo>
                      <a:pt x="187" y="220"/>
                      <a:pt x="191" y="225"/>
                      <a:pt x="196" y="225"/>
                    </a:cubicBezTo>
                    <a:cubicBezTo>
                      <a:pt x="202" y="225"/>
                      <a:pt x="206" y="220"/>
                      <a:pt x="206" y="215"/>
                    </a:cubicBezTo>
                    <a:cubicBezTo>
                      <a:pt x="206" y="210"/>
                      <a:pt x="202" y="205"/>
                      <a:pt x="196" y="205"/>
                    </a:cubicBezTo>
                    <a:close/>
                    <a:moveTo>
                      <a:pt x="196" y="176"/>
                    </a:moveTo>
                    <a:cubicBezTo>
                      <a:pt x="191" y="176"/>
                      <a:pt x="187" y="180"/>
                      <a:pt x="187" y="185"/>
                    </a:cubicBezTo>
                    <a:cubicBezTo>
                      <a:pt x="187" y="191"/>
                      <a:pt x="191" y="195"/>
                      <a:pt x="196" y="195"/>
                    </a:cubicBezTo>
                    <a:cubicBezTo>
                      <a:pt x="202" y="195"/>
                      <a:pt x="206" y="191"/>
                      <a:pt x="206" y="185"/>
                    </a:cubicBezTo>
                    <a:cubicBezTo>
                      <a:pt x="206" y="180"/>
                      <a:pt x="202" y="176"/>
                      <a:pt x="196" y="176"/>
                    </a:cubicBezTo>
                    <a:close/>
                    <a:moveTo>
                      <a:pt x="180" y="151"/>
                    </a:moveTo>
                    <a:cubicBezTo>
                      <a:pt x="180" y="158"/>
                      <a:pt x="180" y="158"/>
                      <a:pt x="180" y="158"/>
                    </a:cubicBezTo>
                    <a:cubicBezTo>
                      <a:pt x="214" y="158"/>
                      <a:pt x="214" y="158"/>
                      <a:pt x="214" y="158"/>
                    </a:cubicBezTo>
                    <a:cubicBezTo>
                      <a:pt x="214" y="151"/>
                      <a:pt x="214" y="151"/>
                      <a:pt x="214" y="151"/>
                    </a:cubicBezTo>
                    <a:cubicBezTo>
                      <a:pt x="180" y="151"/>
                      <a:pt x="180" y="151"/>
                      <a:pt x="180" y="151"/>
                    </a:cubicBezTo>
                    <a:close/>
                    <a:moveTo>
                      <a:pt x="180" y="141"/>
                    </a:moveTo>
                    <a:cubicBezTo>
                      <a:pt x="180" y="147"/>
                      <a:pt x="180" y="147"/>
                      <a:pt x="180" y="147"/>
                    </a:cubicBezTo>
                    <a:cubicBezTo>
                      <a:pt x="214" y="147"/>
                      <a:pt x="214" y="147"/>
                      <a:pt x="214" y="147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180" y="141"/>
                      <a:pt x="180" y="141"/>
                      <a:pt x="180" y="141"/>
                    </a:cubicBezTo>
                    <a:close/>
                    <a:moveTo>
                      <a:pt x="180" y="130"/>
                    </a:moveTo>
                    <a:cubicBezTo>
                      <a:pt x="180" y="136"/>
                      <a:pt x="180" y="136"/>
                      <a:pt x="180" y="136"/>
                    </a:cubicBezTo>
                    <a:cubicBezTo>
                      <a:pt x="214" y="136"/>
                      <a:pt x="214" y="136"/>
                      <a:pt x="214" y="136"/>
                    </a:cubicBezTo>
                    <a:cubicBezTo>
                      <a:pt x="214" y="130"/>
                      <a:pt x="214" y="130"/>
                      <a:pt x="214" y="130"/>
                    </a:cubicBezTo>
                    <a:cubicBezTo>
                      <a:pt x="180" y="130"/>
                      <a:pt x="180" y="130"/>
                      <a:pt x="180" y="130"/>
                    </a:cubicBezTo>
                    <a:close/>
                    <a:moveTo>
                      <a:pt x="71" y="122"/>
                    </a:moveTo>
                    <a:cubicBezTo>
                      <a:pt x="51" y="122"/>
                      <a:pt x="34" y="139"/>
                      <a:pt x="34" y="159"/>
                    </a:cubicBezTo>
                    <a:cubicBezTo>
                      <a:pt x="34" y="189"/>
                      <a:pt x="34" y="189"/>
                      <a:pt x="34" y="189"/>
                    </a:cubicBezTo>
                    <a:cubicBezTo>
                      <a:pt x="34" y="210"/>
                      <a:pt x="51" y="226"/>
                      <a:pt x="71" y="226"/>
                    </a:cubicBezTo>
                    <a:cubicBezTo>
                      <a:pt x="133" y="226"/>
                      <a:pt x="133" y="226"/>
                      <a:pt x="133" y="226"/>
                    </a:cubicBezTo>
                    <a:cubicBezTo>
                      <a:pt x="153" y="226"/>
                      <a:pt x="170" y="210"/>
                      <a:pt x="170" y="189"/>
                    </a:cubicBezTo>
                    <a:cubicBezTo>
                      <a:pt x="170" y="159"/>
                      <a:pt x="170" y="159"/>
                      <a:pt x="170" y="159"/>
                    </a:cubicBezTo>
                    <a:cubicBezTo>
                      <a:pt x="170" y="139"/>
                      <a:pt x="153" y="122"/>
                      <a:pt x="133" y="122"/>
                    </a:cubicBezTo>
                    <a:lnTo>
                      <a:pt x="71" y="12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TextBox 30"/>
              <p:cNvSpPr txBox="1"/>
              <p:nvPr/>
            </p:nvSpPr>
            <p:spPr>
              <a:xfrm>
                <a:off x="1328334" y="4308459"/>
                <a:ext cx="2042131" cy="42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kern="0" dirty="0">
                    <a:solidFill>
                      <a:srgbClr val="FFFFFF"/>
                    </a:solidFill>
                    <a:cs typeface="+mn-ea"/>
                    <a:sym typeface="+mn-lt"/>
                  </a:rPr>
                  <a:t>第一阶段</a:t>
                </a:r>
                <a:endParaRPr lang="en-GB" b="1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9" name="Group 31"/>
            <p:cNvGrpSpPr/>
            <p:nvPr/>
          </p:nvGrpSpPr>
          <p:grpSpPr>
            <a:xfrm>
              <a:off x="2426" y="4690"/>
              <a:ext cx="1476" cy="1782"/>
              <a:chOff x="1751482" y="2957524"/>
              <a:chExt cx="1247775" cy="1506538"/>
            </a:xfrm>
          </p:grpSpPr>
          <p:sp>
            <p:nvSpPr>
              <p:cNvPr id="81" name="Freeform 5"/>
              <p:cNvSpPr>
                <a:spLocks noEditPoints="1"/>
              </p:cNvSpPr>
              <p:nvPr/>
            </p:nvSpPr>
            <p:spPr bwMode="auto">
              <a:xfrm>
                <a:off x="2459507" y="2957524"/>
                <a:ext cx="339725" cy="336550"/>
              </a:xfrm>
              <a:custGeom>
                <a:avLst/>
                <a:gdLst>
                  <a:gd name="T0" fmla="*/ 90 w 90"/>
                  <a:gd name="T1" fmla="*/ 45 h 89"/>
                  <a:gd name="T2" fmla="*/ 45 w 90"/>
                  <a:gd name="T3" fmla="*/ 89 h 89"/>
                  <a:gd name="T4" fmla="*/ 0 w 90"/>
                  <a:gd name="T5" fmla="*/ 45 h 89"/>
                  <a:gd name="T6" fmla="*/ 45 w 90"/>
                  <a:gd name="T7" fmla="*/ 0 h 89"/>
                  <a:gd name="T8" fmla="*/ 90 w 90"/>
                  <a:gd name="T9" fmla="*/ 45 h 89"/>
                  <a:gd name="T10" fmla="*/ 90 w 90"/>
                  <a:gd name="T11" fmla="*/ 45 h 89"/>
                  <a:gd name="T12" fmla="*/ 90 w 90"/>
                  <a:gd name="T13" fmla="*/ 4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89">
                    <a:moveTo>
                      <a:pt x="90" y="45"/>
                    </a:moveTo>
                    <a:cubicBezTo>
                      <a:pt x="90" y="69"/>
                      <a:pt x="70" y="89"/>
                      <a:pt x="45" y="89"/>
                    </a:cubicBezTo>
                    <a:cubicBezTo>
                      <a:pt x="20" y="89"/>
                      <a:pt x="0" y="69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70" y="0"/>
                      <a:pt x="90" y="20"/>
                      <a:pt x="90" y="45"/>
                    </a:cubicBezTo>
                    <a:close/>
                    <a:moveTo>
                      <a:pt x="90" y="45"/>
                    </a:moveTo>
                    <a:cubicBezTo>
                      <a:pt x="90" y="45"/>
                      <a:pt x="90" y="45"/>
                      <a:pt x="90" y="45"/>
                    </a:cubicBezTo>
                  </a:path>
                </a:pathLst>
              </a:custGeom>
              <a:solidFill>
                <a:srgbClr val="003D5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82" name="Freeform 6"/>
              <p:cNvSpPr>
                <a:spLocks noEditPoints="1"/>
              </p:cNvSpPr>
              <p:nvPr/>
            </p:nvSpPr>
            <p:spPr bwMode="auto">
              <a:xfrm>
                <a:off x="1751482" y="3271849"/>
                <a:ext cx="1247775" cy="1192213"/>
              </a:xfrm>
              <a:custGeom>
                <a:avLst/>
                <a:gdLst>
                  <a:gd name="T0" fmla="*/ 299 w 330"/>
                  <a:gd name="T1" fmla="*/ 45 h 316"/>
                  <a:gd name="T2" fmla="*/ 237 w 330"/>
                  <a:gd name="T3" fmla="*/ 32 h 316"/>
                  <a:gd name="T4" fmla="*/ 218 w 330"/>
                  <a:gd name="T5" fmla="*/ 8 h 316"/>
                  <a:gd name="T6" fmla="*/ 209 w 330"/>
                  <a:gd name="T7" fmla="*/ 3 h 316"/>
                  <a:gd name="T8" fmla="*/ 198 w 330"/>
                  <a:gd name="T9" fmla="*/ 1 h 316"/>
                  <a:gd name="T10" fmla="*/ 124 w 330"/>
                  <a:gd name="T11" fmla="*/ 18 h 316"/>
                  <a:gd name="T12" fmla="*/ 76 w 330"/>
                  <a:gd name="T13" fmla="*/ 75 h 316"/>
                  <a:gd name="T14" fmla="*/ 67 w 330"/>
                  <a:gd name="T15" fmla="*/ 81 h 316"/>
                  <a:gd name="T16" fmla="*/ 0 w 330"/>
                  <a:gd name="T17" fmla="*/ 107 h 316"/>
                  <a:gd name="T18" fmla="*/ 110 w 330"/>
                  <a:gd name="T19" fmla="*/ 127 h 316"/>
                  <a:gd name="T20" fmla="*/ 96 w 330"/>
                  <a:gd name="T21" fmla="*/ 103 h 316"/>
                  <a:gd name="T22" fmla="*/ 110 w 330"/>
                  <a:gd name="T23" fmla="*/ 83 h 316"/>
                  <a:gd name="T24" fmla="*/ 152 w 330"/>
                  <a:gd name="T25" fmla="*/ 43 h 316"/>
                  <a:gd name="T26" fmla="*/ 127 w 330"/>
                  <a:gd name="T27" fmla="*/ 132 h 316"/>
                  <a:gd name="T28" fmla="*/ 57 w 330"/>
                  <a:gd name="T29" fmla="*/ 180 h 316"/>
                  <a:gd name="T30" fmla="*/ 58 w 330"/>
                  <a:gd name="T31" fmla="*/ 221 h 316"/>
                  <a:gd name="T32" fmla="*/ 126 w 330"/>
                  <a:gd name="T33" fmla="*/ 217 h 316"/>
                  <a:gd name="T34" fmla="*/ 159 w 330"/>
                  <a:gd name="T35" fmla="*/ 165 h 316"/>
                  <a:gd name="T36" fmla="*/ 191 w 330"/>
                  <a:gd name="T37" fmla="*/ 205 h 316"/>
                  <a:gd name="T38" fmla="*/ 182 w 330"/>
                  <a:gd name="T39" fmla="*/ 316 h 316"/>
                  <a:gd name="T40" fmla="*/ 208 w 330"/>
                  <a:gd name="T41" fmla="*/ 301 h 316"/>
                  <a:gd name="T42" fmla="*/ 230 w 330"/>
                  <a:gd name="T43" fmla="*/ 189 h 316"/>
                  <a:gd name="T44" fmla="*/ 206 w 330"/>
                  <a:gd name="T45" fmla="*/ 144 h 316"/>
                  <a:gd name="T46" fmla="*/ 251 w 330"/>
                  <a:gd name="T47" fmla="*/ 84 h 316"/>
                  <a:gd name="T48" fmla="*/ 322 w 330"/>
                  <a:gd name="T49" fmla="*/ 72 h 316"/>
                  <a:gd name="T50" fmla="*/ 93 w 330"/>
                  <a:gd name="T51" fmla="*/ 100 h 316"/>
                  <a:gd name="T52" fmla="*/ 70 w 330"/>
                  <a:gd name="T53" fmla="*/ 84 h 316"/>
                  <a:gd name="T54" fmla="*/ 76 w 330"/>
                  <a:gd name="T55" fmla="*/ 80 h 316"/>
                  <a:gd name="T56" fmla="*/ 89 w 330"/>
                  <a:gd name="T57" fmla="*/ 96 h 316"/>
                  <a:gd name="T58" fmla="*/ 91 w 330"/>
                  <a:gd name="T59" fmla="*/ 96 h 316"/>
                  <a:gd name="T60" fmla="*/ 93 w 330"/>
                  <a:gd name="T61" fmla="*/ 100 h 316"/>
                  <a:gd name="T62" fmla="*/ 93 w 330"/>
                  <a:gd name="T63" fmla="*/ 10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0" h="316">
                    <a:moveTo>
                      <a:pt x="324" y="47"/>
                    </a:moveTo>
                    <a:cubicBezTo>
                      <a:pt x="317" y="40"/>
                      <a:pt x="306" y="39"/>
                      <a:pt x="299" y="45"/>
                    </a:cubicBezTo>
                    <a:cubicBezTo>
                      <a:pt x="291" y="52"/>
                      <a:pt x="275" y="54"/>
                      <a:pt x="261" y="50"/>
                    </a:cubicBezTo>
                    <a:cubicBezTo>
                      <a:pt x="249" y="47"/>
                      <a:pt x="240" y="40"/>
                      <a:pt x="237" y="32"/>
                    </a:cubicBezTo>
                    <a:cubicBezTo>
                      <a:pt x="237" y="32"/>
                      <a:pt x="237" y="31"/>
                      <a:pt x="237" y="30"/>
                    </a:cubicBezTo>
                    <a:cubicBezTo>
                      <a:pt x="234" y="21"/>
                      <a:pt x="226" y="13"/>
                      <a:pt x="218" y="8"/>
                    </a:cubicBezTo>
                    <a:cubicBezTo>
                      <a:pt x="217" y="6"/>
                      <a:pt x="214" y="5"/>
                      <a:pt x="212" y="4"/>
                    </a:cubicBezTo>
                    <a:cubicBezTo>
                      <a:pt x="211" y="4"/>
                      <a:pt x="210" y="3"/>
                      <a:pt x="209" y="3"/>
                    </a:cubicBezTo>
                    <a:cubicBezTo>
                      <a:pt x="204" y="1"/>
                      <a:pt x="199" y="1"/>
                      <a:pt x="199" y="1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6" y="1"/>
                      <a:pt x="194" y="1"/>
                      <a:pt x="191" y="1"/>
                    </a:cubicBezTo>
                    <a:cubicBezTo>
                      <a:pt x="170" y="0"/>
                      <a:pt x="145" y="6"/>
                      <a:pt x="124" y="18"/>
                    </a:cubicBezTo>
                    <a:cubicBezTo>
                      <a:pt x="100" y="32"/>
                      <a:pt x="83" y="52"/>
                      <a:pt x="77" y="74"/>
                    </a:cubicBezTo>
                    <a:cubicBezTo>
                      <a:pt x="77" y="75"/>
                      <a:pt x="77" y="75"/>
                      <a:pt x="76" y="75"/>
                    </a:cubicBezTo>
                    <a:cubicBezTo>
                      <a:pt x="75" y="75"/>
                      <a:pt x="73" y="75"/>
                      <a:pt x="71" y="77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110" y="127"/>
                      <a:pt x="110" y="127"/>
                      <a:pt x="110" y="127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6" y="103"/>
                      <a:pt x="96" y="103"/>
                      <a:pt x="96" y="103"/>
                    </a:cubicBezTo>
                    <a:cubicBezTo>
                      <a:pt x="98" y="101"/>
                      <a:pt x="98" y="98"/>
                      <a:pt x="97" y="96"/>
                    </a:cubicBezTo>
                    <a:cubicBezTo>
                      <a:pt x="103" y="95"/>
                      <a:pt x="109" y="90"/>
                      <a:pt x="110" y="83"/>
                    </a:cubicBezTo>
                    <a:cubicBezTo>
                      <a:pt x="114" y="70"/>
                      <a:pt x="125" y="58"/>
                      <a:pt x="141" y="48"/>
                    </a:cubicBezTo>
                    <a:cubicBezTo>
                      <a:pt x="145" y="46"/>
                      <a:pt x="148" y="45"/>
                      <a:pt x="152" y="43"/>
                    </a:cubicBezTo>
                    <a:cubicBezTo>
                      <a:pt x="128" y="118"/>
                      <a:pt x="128" y="118"/>
                      <a:pt x="128" y="118"/>
                    </a:cubicBezTo>
                    <a:cubicBezTo>
                      <a:pt x="127" y="123"/>
                      <a:pt x="126" y="128"/>
                      <a:pt x="127" y="132"/>
                    </a:cubicBezTo>
                    <a:cubicBezTo>
                      <a:pt x="110" y="177"/>
                      <a:pt x="110" y="177"/>
                      <a:pt x="110" y="177"/>
                    </a:cubicBezTo>
                    <a:cubicBezTo>
                      <a:pt x="57" y="180"/>
                      <a:pt x="57" y="180"/>
                      <a:pt x="57" y="180"/>
                    </a:cubicBezTo>
                    <a:cubicBezTo>
                      <a:pt x="46" y="180"/>
                      <a:pt x="37" y="190"/>
                      <a:pt x="38" y="201"/>
                    </a:cubicBezTo>
                    <a:cubicBezTo>
                      <a:pt x="38" y="212"/>
                      <a:pt x="47" y="221"/>
                      <a:pt x="58" y="221"/>
                    </a:cubicBezTo>
                    <a:cubicBezTo>
                      <a:pt x="59" y="221"/>
                      <a:pt x="59" y="221"/>
                      <a:pt x="59" y="221"/>
                    </a:cubicBezTo>
                    <a:cubicBezTo>
                      <a:pt x="126" y="217"/>
                      <a:pt x="126" y="217"/>
                      <a:pt x="126" y="217"/>
                    </a:cubicBezTo>
                    <a:cubicBezTo>
                      <a:pt x="134" y="217"/>
                      <a:pt x="141" y="212"/>
                      <a:pt x="144" y="204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60" y="165"/>
                      <a:pt x="162" y="166"/>
                      <a:pt x="164" y="166"/>
                    </a:cubicBezTo>
                    <a:cubicBezTo>
                      <a:pt x="191" y="205"/>
                      <a:pt x="191" y="205"/>
                      <a:pt x="191" y="205"/>
                    </a:cubicBezTo>
                    <a:cubicBezTo>
                      <a:pt x="168" y="290"/>
                      <a:pt x="168" y="290"/>
                      <a:pt x="168" y="290"/>
                    </a:cubicBezTo>
                    <a:cubicBezTo>
                      <a:pt x="165" y="301"/>
                      <a:pt x="171" y="313"/>
                      <a:pt x="182" y="316"/>
                    </a:cubicBezTo>
                    <a:cubicBezTo>
                      <a:pt x="184" y="316"/>
                      <a:pt x="186" y="316"/>
                      <a:pt x="188" y="316"/>
                    </a:cubicBezTo>
                    <a:cubicBezTo>
                      <a:pt x="197" y="316"/>
                      <a:pt x="205" y="310"/>
                      <a:pt x="208" y="301"/>
                    </a:cubicBezTo>
                    <a:cubicBezTo>
                      <a:pt x="233" y="206"/>
                      <a:pt x="233" y="206"/>
                      <a:pt x="233" y="206"/>
                    </a:cubicBezTo>
                    <a:cubicBezTo>
                      <a:pt x="235" y="200"/>
                      <a:pt x="234" y="194"/>
                      <a:pt x="230" y="189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5" y="148"/>
                      <a:pt x="206" y="146"/>
                      <a:pt x="206" y="144"/>
                    </a:cubicBezTo>
                    <a:cubicBezTo>
                      <a:pt x="229" y="74"/>
                      <a:pt x="229" y="74"/>
                      <a:pt x="229" y="74"/>
                    </a:cubicBezTo>
                    <a:cubicBezTo>
                      <a:pt x="235" y="78"/>
                      <a:pt x="243" y="81"/>
                      <a:pt x="251" y="84"/>
                    </a:cubicBezTo>
                    <a:cubicBezTo>
                      <a:pt x="259" y="86"/>
                      <a:pt x="267" y="87"/>
                      <a:pt x="275" y="87"/>
                    </a:cubicBezTo>
                    <a:cubicBezTo>
                      <a:pt x="293" y="87"/>
                      <a:pt x="310" y="82"/>
                      <a:pt x="322" y="72"/>
                    </a:cubicBezTo>
                    <a:cubicBezTo>
                      <a:pt x="329" y="65"/>
                      <a:pt x="330" y="54"/>
                      <a:pt x="324" y="47"/>
                    </a:cubicBezTo>
                    <a:close/>
                    <a:moveTo>
                      <a:pt x="93" y="100"/>
                    </a:moveTo>
                    <a:cubicBezTo>
                      <a:pt x="88" y="104"/>
                      <a:pt x="88" y="104"/>
                      <a:pt x="88" y="104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5" y="80"/>
                      <a:pt x="75" y="80"/>
                      <a:pt x="76" y="80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7" y="88"/>
                      <a:pt x="82" y="94"/>
                      <a:pt x="89" y="96"/>
                    </a:cubicBezTo>
                    <a:cubicBezTo>
                      <a:pt x="89" y="96"/>
                      <a:pt x="90" y="96"/>
                      <a:pt x="91" y="96"/>
                    </a:cubicBezTo>
                    <a:cubicBezTo>
                      <a:pt x="91" y="96"/>
                      <a:pt x="91" y="96"/>
                      <a:pt x="91" y="96"/>
                    </a:cubicBezTo>
                    <a:cubicBezTo>
                      <a:pt x="93" y="98"/>
                      <a:pt x="93" y="98"/>
                      <a:pt x="93" y="98"/>
                    </a:cubicBezTo>
                    <a:cubicBezTo>
                      <a:pt x="93" y="99"/>
                      <a:pt x="93" y="99"/>
                      <a:pt x="93" y="100"/>
                    </a:cubicBezTo>
                    <a:close/>
                    <a:moveTo>
                      <a:pt x="93" y="100"/>
                    </a:moveTo>
                    <a:cubicBezTo>
                      <a:pt x="93" y="100"/>
                      <a:pt x="93" y="100"/>
                      <a:pt x="93" y="100"/>
                    </a:cubicBezTo>
                  </a:path>
                </a:pathLst>
              </a:custGeom>
              <a:solidFill>
                <a:srgbClr val="003D5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</p:grpSp>
        <p:grpSp>
          <p:nvGrpSpPr>
            <p:cNvPr id="62" name="Group 9"/>
            <p:cNvGrpSpPr/>
            <p:nvPr/>
          </p:nvGrpSpPr>
          <p:grpSpPr>
            <a:xfrm>
              <a:off x="5309" y="5538"/>
              <a:ext cx="4291" cy="1025"/>
              <a:chOff x="3371451" y="3516923"/>
              <a:chExt cx="2724550" cy="650630"/>
            </a:xfrm>
          </p:grpSpPr>
          <p:sp>
            <p:nvSpPr>
              <p:cNvPr id="77" name="Rectangle 7"/>
              <p:cNvSpPr/>
              <p:nvPr/>
            </p:nvSpPr>
            <p:spPr>
              <a:xfrm>
                <a:off x="3371451" y="3516923"/>
                <a:ext cx="2724550" cy="650630"/>
              </a:xfrm>
              <a:prstGeom prst="rect">
                <a:avLst/>
              </a:prstGeom>
              <a:solidFill>
                <a:srgbClr val="7AC8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78" name="Rectangle 8"/>
              <p:cNvSpPr/>
              <p:nvPr/>
            </p:nvSpPr>
            <p:spPr>
              <a:xfrm>
                <a:off x="3371451" y="3516923"/>
                <a:ext cx="598585" cy="65063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79" name="TextBox 34"/>
              <p:cNvSpPr txBox="1"/>
              <p:nvPr/>
            </p:nvSpPr>
            <p:spPr>
              <a:xfrm>
                <a:off x="4029760" y="3657829"/>
                <a:ext cx="2031292" cy="42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 smtClean="0">
                    <a:solidFill>
                      <a:schemeClr val="bg2"/>
                    </a:solidFill>
                    <a:cs typeface="+mn-ea"/>
                    <a:sym typeface="+mn-lt"/>
                  </a:rPr>
                  <a:t>第二阶段</a:t>
                </a:r>
                <a:endParaRPr lang="en-GB" b="1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Freeform 39"/>
              <p:cNvSpPr>
                <a:spLocks noEditPoints="1"/>
              </p:cNvSpPr>
              <p:nvPr/>
            </p:nvSpPr>
            <p:spPr bwMode="auto">
              <a:xfrm>
                <a:off x="3498042" y="3644729"/>
                <a:ext cx="345401" cy="395018"/>
              </a:xfrm>
              <a:custGeom>
                <a:avLst/>
                <a:gdLst>
                  <a:gd name="T0" fmla="*/ 50 w 84"/>
                  <a:gd name="T1" fmla="*/ 92 h 96"/>
                  <a:gd name="T2" fmla="*/ 57 w 84"/>
                  <a:gd name="T3" fmla="*/ 81 h 96"/>
                  <a:gd name="T4" fmla="*/ 56 w 84"/>
                  <a:gd name="T5" fmla="*/ 75 h 96"/>
                  <a:gd name="T6" fmla="*/ 43 w 84"/>
                  <a:gd name="T7" fmla="*/ 63 h 96"/>
                  <a:gd name="T8" fmla="*/ 38 w 84"/>
                  <a:gd name="T9" fmla="*/ 62 h 96"/>
                  <a:gd name="T10" fmla="*/ 30 w 84"/>
                  <a:gd name="T11" fmla="*/ 67 h 96"/>
                  <a:gd name="T12" fmla="*/ 17 w 84"/>
                  <a:gd name="T13" fmla="*/ 35 h 96"/>
                  <a:gd name="T14" fmla="*/ 26 w 84"/>
                  <a:gd name="T15" fmla="*/ 31 h 96"/>
                  <a:gd name="T16" fmla="*/ 27 w 84"/>
                  <a:gd name="T17" fmla="*/ 25 h 96"/>
                  <a:gd name="T18" fmla="*/ 22 w 84"/>
                  <a:gd name="T19" fmla="*/ 8 h 96"/>
                  <a:gd name="T20" fmla="*/ 18 w 84"/>
                  <a:gd name="T21" fmla="*/ 4 h 96"/>
                  <a:gd name="T22" fmla="*/ 4 w 84"/>
                  <a:gd name="T23" fmla="*/ 6 h 96"/>
                  <a:gd name="T24" fmla="*/ 0 w 84"/>
                  <a:gd name="T25" fmla="*/ 10 h 96"/>
                  <a:gd name="T26" fmla="*/ 43 w 84"/>
                  <a:gd name="T27" fmla="*/ 94 h 96"/>
                  <a:gd name="T28" fmla="*/ 50 w 84"/>
                  <a:gd name="T29" fmla="*/ 92 h 96"/>
                  <a:gd name="T30" fmla="*/ 45 w 84"/>
                  <a:gd name="T31" fmla="*/ 53 h 96"/>
                  <a:gd name="T32" fmla="*/ 32 w 84"/>
                  <a:gd name="T33" fmla="*/ 53 h 96"/>
                  <a:gd name="T34" fmla="*/ 32 w 84"/>
                  <a:gd name="T35" fmla="*/ 50 h 96"/>
                  <a:gd name="T36" fmla="*/ 40 w 84"/>
                  <a:gd name="T37" fmla="*/ 38 h 96"/>
                  <a:gd name="T38" fmla="*/ 42 w 84"/>
                  <a:gd name="T39" fmla="*/ 32 h 96"/>
                  <a:gd name="T40" fmla="*/ 41 w 84"/>
                  <a:gd name="T41" fmla="*/ 30 h 96"/>
                  <a:gd name="T42" fmla="*/ 40 w 84"/>
                  <a:gd name="T43" fmla="*/ 31 h 96"/>
                  <a:gd name="T44" fmla="*/ 39 w 84"/>
                  <a:gd name="T45" fmla="*/ 36 h 96"/>
                  <a:gd name="T46" fmla="*/ 34 w 84"/>
                  <a:gd name="T47" fmla="*/ 36 h 96"/>
                  <a:gd name="T48" fmla="*/ 34 w 84"/>
                  <a:gd name="T49" fmla="*/ 31 h 96"/>
                  <a:gd name="T50" fmla="*/ 42 w 84"/>
                  <a:gd name="T51" fmla="*/ 26 h 96"/>
                  <a:gd name="T52" fmla="*/ 47 w 84"/>
                  <a:gd name="T53" fmla="*/ 28 h 96"/>
                  <a:gd name="T54" fmla="*/ 47 w 84"/>
                  <a:gd name="T55" fmla="*/ 34 h 96"/>
                  <a:gd name="T56" fmla="*/ 47 w 84"/>
                  <a:gd name="T57" fmla="*/ 37 h 96"/>
                  <a:gd name="T58" fmla="*/ 38 w 84"/>
                  <a:gd name="T59" fmla="*/ 50 h 96"/>
                  <a:gd name="T60" fmla="*/ 46 w 84"/>
                  <a:gd name="T61" fmla="*/ 50 h 96"/>
                  <a:gd name="T62" fmla="*/ 45 w 84"/>
                  <a:gd name="T63" fmla="*/ 53 h 96"/>
                  <a:gd name="T64" fmla="*/ 63 w 84"/>
                  <a:gd name="T65" fmla="*/ 50 h 96"/>
                  <a:gd name="T66" fmla="*/ 60 w 84"/>
                  <a:gd name="T67" fmla="*/ 50 h 96"/>
                  <a:gd name="T68" fmla="*/ 60 w 84"/>
                  <a:gd name="T69" fmla="*/ 53 h 96"/>
                  <a:gd name="T70" fmla="*/ 54 w 84"/>
                  <a:gd name="T71" fmla="*/ 53 h 96"/>
                  <a:gd name="T72" fmla="*/ 54 w 84"/>
                  <a:gd name="T73" fmla="*/ 50 h 96"/>
                  <a:gd name="T74" fmla="*/ 46 w 84"/>
                  <a:gd name="T75" fmla="*/ 50 h 96"/>
                  <a:gd name="T76" fmla="*/ 47 w 84"/>
                  <a:gd name="T77" fmla="*/ 46 h 96"/>
                  <a:gd name="T78" fmla="*/ 55 w 84"/>
                  <a:gd name="T79" fmla="*/ 26 h 96"/>
                  <a:gd name="T80" fmla="*/ 63 w 84"/>
                  <a:gd name="T81" fmla="*/ 26 h 96"/>
                  <a:gd name="T82" fmla="*/ 61 w 84"/>
                  <a:gd name="T83" fmla="*/ 46 h 96"/>
                  <a:gd name="T84" fmla="*/ 63 w 84"/>
                  <a:gd name="T85" fmla="*/ 46 h 96"/>
                  <a:gd name="T86" fmla="*/ 63 w 84"/>
                  <a:gd name="T87" fmla="*/ 50 h 96"/>
                  <a:gd name="T88" fmla="*/ 55 w 84"/>
                  <a:gd name="T89" fmla="*/ 46 h 96"/>
                  <a:gd name="T90" fmla="*/ 52 w 84"/>
                  <a:gd name="T91" fmla="*/ 46 h 96"/>
                  <a:gd name="T92" fmla="*/ 56 w 84"/>
                  <a:gd name="T93" fmla="*/ 35 h 96"/>
                  <a:gd name="T94" fmla="*/ 55 w 84"/>
                  <a:gd name="T95" fmla="*/ 46 h 96"/>
                  <a:gd name="T96" fmla="*/ 43 w 84"/>
                  <a:gd name="T97" fmla="*/ 0 h 96"/>
                  <a:gd name="T98" fmla="*/ 72 w 84"/>
                  <a:gd name="T99" fmla="*/ 12 h 96"/>
                  <a:gd name="T100" fmla="*/ 84 w 84"/>
                  <a:gd name="T101" fmla="*/ 41 h 96"/>
                  <a:gd name="T102" fmla="*/ 72 w 84"/>
                  <a:gd name="T103" fmla="*/ 71 h 96"/>
                  <a:gd name="T104" fmla="*/ 65 w 84"/>
                  <a:gd name="T105" fmla="*/ 76 h 96"/>
                  <a:gd name="T106" fmla="*/ 63 w 84"/>
                  <a:gd name="T107" fmla="*/ 73 h 96"/>
                  <a:gd name="T108" fmla="*/ 59 w 84"/>
                  <a:gd name="T109" fmla="*/ 69 h 96"/>
                  <a:gd name="T110" fmla="*/ 66 w 84"/>
                  <a:gd name="T111" fmla="*/ 64 h 96"/>
                  <a:gd name="T112" fmla="*/ 75 w 84"/>
                  <a:gd name="T113" fmla="*/ 41 h 96"/>
                  <a:gd name="T114" fmla="*/ 66 w 84"/>
                  <a:gd name="T115" fmla="*/ 19 h 96"/>
                  <a:gd name="T116" fmla="*/ 43 w 84"/>
                  <a:gd name="T117" fmla="*/ 10 h 96"/>
                  <a:gd name="T118" fmla="*/ 31 w 84"/>
                  <a:gd name="T119" fmla="*/ 12 h 96"/>
                  <a:gd name="T120" fmla="*/ 29 w 84"/>
                  <a:gd name="T121" fmla="*/ 6 h 96"/>
                  <a:gd name="T122" fmla="*/ 28 w 84"/>
                  <a:gd name="T123" fmla="*/ 3 h 96"/>
                  <a:gd name="T124" fmla="*/ 43 w 84"/>
                  <a:gd name="T12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" h="96">
                    <a:moveTo>
                      <a:pt x="50" y="92"/>
                    </a:moveTo>
                    <a:cubicBezTo>
                      <a:pt x="52" y="88"/>
                      <a:pt x="55" y="84"/>
                      <a:pt x="57" y="81"/>
                    </a:cubicBezTo>
                    <a:cubicBezTo>
                      <a:pt x="58" y="79"/>
                      <a:pt x="58" y="77"/>
                      <a:pt x="56" y="75"/>
                    </a:cubicBezTo>
                    <a:cubicBezTo>
                      <a:pt x="52" y="71"/>
                      <a:pt x="48" y="67"/>
                      <a:pt x="43" y="63"/>
                    </a:cubicBezTo>
                    <a:cubicBezTo>
                      <a:pt x="41" y="61"/>
                      <a:pt x="40" y="61"/>
                      <a:pt x="38" y="62"/>
                    </a:cubicBezTo>
                    <a:cubicBezTo>
                      <a:pt x="35" y="63"/>
                      <a:pt x="33" y="65"/>
                      <a:pt x="30" y="67"/>
                    </a:cubicBezTo>
                    <a:cubicBezTo>
                      <a:pt x="21" y="53"/>
                      <a:pt x="19" y="45"/>
                      <a:pt x="17" y="35"/>
                    </a:cubicBezTo>
                    <a:cubicBezTo>
                      <a:pt x="20" y="34"/>
                      <a:pt x="23" y="32"/>
                      <a:pt x="26" y="31"/>
                    </a:cubicBezTo>
                    <a:cubicBezTo>
                      <a:pt x="27" y="30"/>
                      <a:pt x="28" y="28"/>
                      <a:pt x="27" y="25"/>
                    </a:cubicBezTo>
                    <a:cubicBezTo>
                      <a:pt x="26" y="20"/>
                      <a:pt x="24" y="14"/>
                      <a:pt x="22" y="8"/>
                    </a:cubicBezTo>
                    <a:cubicBezTo>
                      <a:pt x="22" y="6"/>
                      <a:pt x="20" y="4"/>
                      <a:pt x="18" y="4"/>
                    </a:cubicBezTo>
                    <a:cubicBezTo>
                      <a:pt x="14" y="5"/>
                      <a:pt x="9" y="5"/>
                      <a:pt x="4" y="6"/>
                    </a:cubicBezTo>
                    <a:cubicBezTo>
                      <a:pt x="0" y="6"/>
                      <a:pt x="0" y="7"/>
                      <a:pt x="0" y="10"/>
                    </a:cubicBezTo>
                    <a:cubicBezTo>
                      <a:pt x="1" y="46"/>
                      <a:pt x="15" y="78"/>
                      <a:pt x="43" y="94"/>
                    </a:cubicBezTo>
                    <a:cubicBezTo>
                      <a:pt x="46" y="96"/>
                      <a:pt x="47" y="96"/>
                      <a:pt x="50" y="92"/>
                    </a:cubicBezTo>
                    <a:close/>
                    <a:moveTo>
                      <a:pt x="45" y="53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1" y="36"/>
                      <a:pt x="42" y="34"/>
                      <a:pt x="42" y="32"/>
                    </a:cubicBezTo>
                    <a:cubicBezTo>
                      <a:pt x="42" y="31"/>
                      <a:pt x="42" y="30"/>
                      <a:pt x="41" y="30"/>
                    </a:cubicBezTo>
                    <a:cubicBezTo>
                      <a:pt x="40" y="30"/>
                      <a:pt x="40" y="31"/>
                      <a:pt x="40" y="31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5" y="28"/>
                      <a:pt x="37" y="26"/>
                      <a:pt x="42" y="26"/>
                    </a:cubicBezTo>
                    <a:cubicBezTo>
                      <a:pt x="44" y="26"/>
                      <a:pt x="46" y="27"/>
                      <a:pt x="47" y="28"/>
                    </a:cubicBezTo>
                    <a:cubicBezTo>
                      <a:pt x="48" y="29"/>
                      <a:pt x="48" y="31"/>
                      <a:pt x="47" y="34"/>
                    </a:cubicBezTo>
                    <a:cubicBezTo>
                      <a:pt x="47" y="35"/>
                      <a:pt x="47" y="36"/>
                      <a:pt x="47" y="37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5" y="53"/>
                      <a:pt x="45" y="53"/>
                      <a:pt x="45" y="53"/>
                    </a:cubicBezTo>
                    <a:close/>
                    <a:moveTo>
                      <a:pt x="63" y="50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50"/>
                      <a:pt x="63" y="50"/>
                      <a:pt x="63" y="50"/>
                    </a:cubicBezTo>
                    <a:close/>
                    <a:moveTo>
                      <a:pt x="55" y="46"/>
                    </a:moveTo>
                    <a:cubicBezTo>
                      <a:pt x="52" y="46"/>
                      <a:pt x="52" y="46"/>
                      <a:pt x="52" y="46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55" y="46"/>
                      <a:pt x="55" y="46"/>
                      <a:pt x="55" y="46"/>
                    </a:cubicBezTo>
                    <a:close/>
                    <a:moveTo>
                      <a:pt x="43" y="0"/>
                    </a:moveTo>
                    <a:cubicBezTo>
                      <a:pt x="54" y="0"/>
                      <a:pt x="65" y="5"/>
                      <a:pt x="72" y="12"/>
                    </a:cubicBezTo>
                    <a:cubicBezTo>
                      <a:pt x="80" y="20"/>
                      <a:pt x="84" y="30"/>
                      <a:pt x="84" y="41"/>
                    </a:cubicBezTo>
                    <a:cubicBezTo>
                      <a:pt x="84" y="53"/>
                      <a:pt x="80" y="63"/>
                      <a:pt x="72" y="71"/>
                    </a:cubicBezTo>
                    <a:cubicBezTo>
                      <a:pt x="70" y="73"/>
                      <a:pt x="68" y="75"/>
                      <a:pt x="65" y="76"/>
                    </a:cubicBezTo>
                    <a:cubicBezTo>
                      <a:pt x="65" y="75"/>
                      <a:pt x="64" y="74"/>
                      <a:pt x="63" y="73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61" y="68"/>
                      <a:pt x="64" y="66"/>
                      <a:pt x="66" y="64"/>
                    </a:cubicBezTo>
                    <a:cubicBezTo>
                      <a:pt x="71" y="58"/>
                      <a:pt x="75" y="50"/>
                      <a:pt x="75" y="41"/>
                    </a:cubicBezTo>
                    <a:cubicBezTo>
                      <a:pt x="75" y="33"/>
                      <a:pt x="71" y="25"/>
                      <a:pt x="66" y="19"/>
                    </a:cubicBezTo>
                    <a:cubicBezTo>
                      <a:pt x="60" y="13"/>
                      <a:pt x="52" y="10"/>
                      <a:pt x="43" y="10"/>
                    </a:cubicBezTo>
                    <a:cubicBezTo>
                      <a:pt x="39" y="10"/>
                      <a:pt x="35" y="11"/>
                      <a:pt x="31" y="12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8" y="3"/>
                    </a:cubicBezTo>
                    <a:cubicBezTo>
                      <a:pt x="33" y="1"/>
                      <a:pt x="38" y="0"/>
                      <a:pt x="4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3" name="Group 6"/>
            <p:cNvGrpSpPr/>
            <p:nvPr/>
          </p:nvGrpSpPr>
          <p:grpSpPr>
            <a:xfrm>
              <a:off x="9600" y="4514"/>
              <a:ext cx="4291" cy="1025"/>
              <a:chOff x="6096000" y="2866293"/>
              <a:chExt cx="2724550" cy="650630"/>
            </a:xfrm>
          </p:grpSpPr>
          <p:sp>
            <p:nvSpPr>
              <p:cNvPr id="73" name="Rectangle 10"/>
              <p:cNvSpPr/>
              <p:nvPr/>
            </p:nvSpPr>
            <p:spPr>
              <a:xfrm>
                <a:off x="6096000" y="2866293"/>
                <a:ext cx="2724550" cy="650630"/>
              </a:xfrm>
              <a:prstGeom prst="rect">
                <a:avLst/>
              </a:prstGeom>
              <a:solidFill>
                <a:srgbClr val="003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74" name="Rectangle 11"/>
              <p:cNvSpPr/>
              <p:nvPr/>
            </p:nvSpPr>
            <p:spPr>
              <a:xfrm>
                <a:off x="6096000" y="2866293"/>
                <a:ext cx="598585" cy="65063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75" name="TextBox 36"/>
              <p:cNvSpPr txBox="1"/>
              <p:nvPr/>
            </p:nvSpPr>
            <p:spPr>
              <a:xfrm>
                <a:off x="6796220" y="3007199"/>
                <a:ext cx="1950358" cy="42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 smtClean="0">
                    <a:solidFill>
                      <a:schemeClr val="bg2"/>
                    </a:solidFill>
                    <a:cs typeface="+mn-ea"/>
                    <a:sym typeface="+mn-lt"/>
                  </a:rPr>
                  <a:t>第三阶段</a:t>
                </a:r>
                <a:endParaRPr lang="en-GB" b="1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Freeform 40"/>
              <p:cNvSpPr>
                <a:spLocks noEditPoints="1"/>
              </p:cNvSpPr>
              <p:nvPr/>
            </p:nvSpPr>
            <p:spPr bwMode="auto">
              <a:xfrm>
                <a:off x="6252324" y="2995578"/>
                <a:ext cx="276702" cy="437000"/>
              </a:xfrm>
              <a:custGeom>
                <a:avLst/>
                <a:gdLst>
                  <a:gd name="T0" fmla="*/ 57 w 67"/>
                  <a:gd name="T1" fmla="*/ 10 h 106"/>
                  <a:gd name="T2" fmla="*/ 62 w 67"/>
                  <a:gd name="T3" fmla="*/ 51 h 106"/>
                  <a:gd name="T4" fmla="*/ 51 w 67"/>
                  <a:gd name="T5" fmla="*/ 66 h 106"/>
                  <a:gd name="T6" fmla="*/ 55 w 67"/>
                  <a:gd name="T7" fmla="*/ 65 h 106"/>
                  <a:gd name="T8" fmla="*/ 57 w 67"/>
                  <a:gd name="T9" fmla="*/ 73 h 106"/>
                  <a:gd name="T10" fmla="*/ 56 w 67"/>
                  <a:gd name="T11" fmla="*/ 80 h 106"/>
                  <a:gd name="T12" fmla="*/ 57 w 67"/>
                  <a:gd name="T13" fmla="*/ 86 h 106"/>
                  <a:gd name="T14" fmla="*/ 55 w 67"/>
                  <a:gd name="T15" fmla="*/ 93 h 106"/>
                  <a:gd name="T16" fmla="*/ 15 w 67"/>
                  <a:gd name="T17" fmla="*/ 97 h 106"/>
                  <a:gd name="T18" fmla="*/ 12 w 67"/>
                  <a:gd name="T19" fmla="*/ 95 h 106"/>
                  <a:gd name="T20" fmla="*/ 12 w 67"/>
                  <a:gd name="T21" fmla="*/ 83 h 106"/>
                  <a:gd name="T22" fmla="*/ 12 w 67"/>
                  <a:gd name="T23" fmla="*/ 82 h 106"/>
                  <a:gd name="T24" fmla="*/ 12 w 67"/>
                  <a:gd name="T25" fmla="*/ 71 h 106"/>
                  <a:gd name="T26" fmla="*/ 15 w 67"/>
                  <a:gd name="T27" fmla="*/ 69 h 106"/>
                  <a:gd name="T28" fmla="*/ 16 w 67"/>
                  <a:gd name="T29" fmla="*/ 63 h 106"/>
                  <a:gd name="T30" fmla="*/ 0 w 67"/>
                  <a:gd name="T31" fmla="*/ 34 h 106"/>
                  <a:gd name="T32" fmla="*/ 33 w 67"/>
                  <a:gd name="T33" fmla="*/ 0 h 106"/>
                  <a:gd name="T34" fmla="*/ 28 w 67"/>
                  <a:gd name="T35" fmla="*/ 41 h 106"/>
                  <a:gd name="T36" fmla="*/ 30 w 67"/>
                  <a:gd name="T37" fmla="*/ 39 h 106"/>
                  <a:gd name="T38" fmla="*/ 33 w 67"/>
                  <a:gd name="T39" fmla="*/ 41 h 106"/>
                  <a:gd name="T40" fmla="*/ 36 w 67"/>
                  <a:gd name="T41" fmla="*/ 39 h 106"/>
                  <a:gd name="T42" fmla="*/ 39 w 67"/>
                  <a:gd name="T43" fmla="*/ 41 h 106"/>
                  <a:gd name="T44" fmla="*/ 43 w 67"/>
                  <a:gd name="T45" fmla="*/ 38 h 106"/>
                  <a:gd name="T46" fmla="*/ 39 w 67"/>
                  <a:gd name="T47" fmla="*/ 52 h 106"/>
                  <a:gd name="T48" fmla="*/ 44 w 67"/>
                  <a:gd name="T49" fmla="*/ 66 h 106"/>
                  <a:gd name="T50" fmla="*/ 44 w 67"/>
                  <a:gd name="T51" fmla="*/ 58 h 106"/>
                  <a:gd name="T52" fmla="*/ 56 w 67"/>
                  <a:gd name="T53" fmla="*/ 47 h 106"/>
                  <a:gd name="T54" fmla="*/ 52 w 67"/>
                  <a:gd name="T55" fmla="*/ 15 h 106"/>
                  <a:gd name="T56" fmla="*/ 15 w 67"/>
                  <a:gd name="T57" fmla="*/ 15 h 106"/>
                  <a:gd name="T58" fmla="*/ 11 w 67"/>
                  <a:gd name="T59" fmla="*/ 48 h 106"/>
                  <a:gd name="T60" fmla="*/ 23 w 67"/>
                  <a:gd name="T61" fmla="*/ 59 h 106"/>
                  <a:gd name="T62" fmla="*/ 23 w 67"/>
                  <a:gd name="T63" fmla="*/ 67 h 106"/>
                  <a:gd name="T64" fmla="*/ 29 w 67"/>
                  <a:gd name="T65" fmla="*/ 52 h 106"/>
                  <a:gd name="T66" fmla="*/ 25 w 67"/>
                  <a:gd name="T67" fmla="*/ 38 h 106"/>
                  <a:gd name="T68" fmla="*/ 40 w 67"/>
                  <a:gd name="T69" fmla="*/ 43 h 106"/>
                  <a:gd name="T70" fmla="*/ 36 w 67"/>
                  <a:gd name="T71" fmla="*/ 42 h 106"/>
                  <a:gd name="T72" fmla="*/ 30 w 67"/>
                  <a:gd name="T73" fmla="*/ 42 h 106"/>
                  <a:gd name="T74" fmla="*/ 27 w 67"/>
                  <a:gd name="T75" fmla="*/ 42 h 106"/>
                  <a:gd name="T76" fmla="*/ 32 w 67"/>
                  <a:gd name="T77" fmla="*/ 51 h 106"/>
                  <a:gd name="T78" fmla="*/ 32 w 67"/>
                  <a:gd name="T79" fmla="*/ 67 h 106"/>
                  <a:gd name="T80" fmla="*/ 35 w 67"/>
                  <a:gd name="T81" fmla="*/ 51 h 106"/>
                  <a:gd name="T82" fmla="*/ 35 w 67"/>
                  <a:gd name="T83" fmla="*/ 50 h 106"/>
                  <a:gd name="T84" fmla="*/ 43 w 67"/>
                  <a:gd name="T85" fmla="*/ 96 h 106"/>
                  <a:gd name="T86" fmla="*/ 34 w 67"/>
                  <a:gd name="T87" fmla="*/ 106 h 106"/>
                  <a:gd name="T88" fmla="*/ 43 w 67"/>
                  <a:gd name="T89" fmla="*/ 96 h 106"/>
                  <a:gd name="T90" fmla="*/ 17 w 67"/>
                  <a:gd name="T91" fmla="*/ 88 h 106"/>
                  <a:gd name="T92" fmla="*/ 17 w 67"/>
                  <a:gd name="T93" fmla="*/ 90 h 106"/>
                  <a:gd name="T94" fmla="*/ 50 w 67"/>
                  <a:gd name="T95" fmla="*/ 86 h 106"/>
                  <a:gd name="T96" fmla="*/ 50 w 67"/>
                  <a:gd name="T97" fmla="*/ 73 h 106"/>
                  <a:gd name="T98" fmla="*/ 17 w 67"/>
                  <a:gd name="T99" fmla="*/ 77 h 106"/>
                  <a:gd name="T100" fmla="*/ 50 w 67"/>
                  <a:gd name="T101" fmla="*/ 74 h 106"/>
                  <a:gd name="T102" fmla="*/ 50 w 67"/>
                  <a:gd name="T103" fmla="*/ 7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06">
                    <a:moveTo>
                      <a:pt x="33" y="0"/>
                    </a:moveTo>
                    <a:cubicBezTo>
                      <a:pt x="43" y="0"/>
                      <a:pt x="51" y="4"/>
                      <a:pt x="57" y="10"/>
                    </a:cubicBezTo>
                    <a:cubicBezTo>
                      <a:pt x="63" y="16"/>
                      <a:pt x="67" y="25"/>
                      <a:pt x="67" y="34"/>
                    </a:cubicBezTo>
                    <a:cubicBezTo>
                      <a:pt x="67" y="40"/>
                      <a:pt x="65" y="46"/>
                      <a:pt x="62" y="51"/>
                    </a:cubicBezTo>
                    <a:cubicBezTo>
                      <a:pt x="59" y="56"/>
                      <a:pt x="56" y="59"/>
                      <a:pt x="51" y="62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7" y="70"/>
                      <a:pt x="57" y="72"/>
                      <a:pt x="57" y="73"/>
                    </a:cubicBezTo>
                    <a:cubicBezTo>
                      <a:pt x="57" y="75"/>
                      <a:pt x="57" y="77"/>
                      <a:pt x="56" y="79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7" y="82"/>
                      <a:pt x="57" y="84"/>
                      <a:pt x="57" y="86"/>
                    </a:cubicBezTo>
                    <a:cubicBezTo>
                      <a:pt x="57" y="88"/>
                      <a:pt x="57" y="90"/>
                      <a:pt x="56" y="92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1" y="93"/>
                      <a:pt x="11" y="91"/>
                      <a:pt x="10" y="90"/>
                    </a:cubicBezTo>
                    <a:cubicBezTo>
                      <a:pt x="10" y="88"/>
                      <a:pt x="11" y="86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1" y="81"/>
                      <a:pt x="11" y="79"/>
                      <a:pt x="10" y="77"/>
                    </a:cubicBezTo>
                    <a:cubicBezTo>
                      <a:pt x="10" y="75"/>
                      <a:pt x="11" y="73"/>
                      <a:pt x="12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1" y="60"/>
                      <a:pt x="7" y="56"/>
                      <a:pt x="5" y="51"/>
                    </a:cubicBezTo>
                    <a:cubicBezTo>
                      <a:pt x="2" y="46"/>
                      <a:pt x="0" y="40"/>
                      <a:pt x="0" y="34"/>
                    </a:cubicBezTo>
                    <a:cubicBezTo>
                      <a:pt x="0" y="25"/>
                      <a:pt x="4" y="16"/>
                      <a:pt x="10" y="10"/>
                    </a:cubicBezTo>
                    <a:cubicBezTo>
                      <a:pt x="16" y="4"/>
                      <a:pt x="24" y="0"/>
                      <a:pt x="33" y="0"/>
                    </a:cubicBezTo>
                    <a:close/>
                    <a:moveTo>
                      <a:pt x="26" y="40"/>
                    </a:moveTo>
                    <a:cubicBezTo>
                      <a:pt x="27" y="41"/>
                      <a:pt x="27" y="41"/>
                      <a:pt x="28" y="41"/>
                    </a:cubicBezTo>
                    <a:cubicBezTo>
                      <a:pt x="28" y="41"/>
                      <a:pt x="29" y="41"/>
                      <a:pt x="30" y="40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1"/>
                      <a:pt x="32" y="41"/>
                      <a:pt x="33" y="41"/>
                    </a:cubicBezTo>
                    <a:cubicBezTo>
                      <a:pt x="34" y="41"/>
                      <a:pt x="35" y="41"/>
                      <a:pt x="35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0" y="41"/>
                      <a:pt x="41" y="41"/>
                      <a:pt x="42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55"/>
                      <a:pt x="54" y="52"/>
                      <a:pt x="56" y="47"/>
                    </a:cubicBezTo>
                    <a:cubicBezTo>
                      <a:pt x="59" y="44"/>
                      <a:pt x="60" y="39"/>
                      <a:pt x="60" y="34"/>
                    </a:cubicBezTo>
                    <a:cubicBezTo>
                      <a:pt x="60" y="27"/>
                      <a:pt x="57" y="20"/>
                      <a:pt x="52" y="15"/>
                    </a:cubicBezTo>
                    <a:cubicBezTo>
                      <a:pt x="47" y="10"/>
                      <a:pt x="41" y="7"/>
                      <a:pt x="33" y="7"/>
                    </a:cubicBezTo>
                    <a:cubicBezTo>
                      <a:pt x="26" y="7"/>
                      <a:pt x="19" y="10"/>
                      <a:pt x="15" y="15"/>
                    </a:cubicBezTo>
                    <a:cubicBezTo>
                      <a:pt x="10" y="20"/>
                      <a:pt x="7" y="27"/>
                      <a:pt x="7" y="34"/>
                    </a:cubicBezTo>
                    <a:cubicBezTo>
                      <a:pt x="7" y="39"/>
                      <a:pt x="8" y="44"/>
                      <a:pt x="11" y="48"/>
                    </a:cubicBezTo>
                    <a:cubicBezTo>
                      <a:pt x="13" y="52"/>
                      <a:pt x="17" y="55"/>
                      <a:pt x="21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40"/>
                      <a:pt x="26" y="40"/>
                      <a:pt x="26" y="40"/>
                    </a:cubicBezTo>
                    <a:close/>
                    <a:moveTo>
                      <a:pt x="40" y="43"/>
                    </a:moveTo>
                    <a:cubicBezTo>
                      <a:pt x="40" y="43"/>
                      <a:pt x="40" y="43"/>
                      <a:pt x="39" y="43"/>
                    </a:cubicBezTo>
                    <a:cubicBezTo>
                      <a:pt x="38" y="43"/>
                      <a:pt x="37" y="43"/>
                      <a:pt x="36" y="42"/>
                    </a:cubicBezTo>
                    <a:cubicBezTo>
                      <a:pt x="35" y="42"/>
                      <a:pt x="34" y="43"/>
                      <a:pt x="33" y="43"/>
                    </a:cubicBezTo>
                    <a:cubicBezTo>
                      <a:pt x="32" y="43"/>
                      <a:pt x="31" y="42"/>
                      <a:pt x="30" y="42"/>
                    </a:cubicBezTo>
                    <a:cubicBezTo>
                      <a:pt x="29" y="42"/>
                      <a:pt x="28" y="43"/>
                      <a:pt x="28" y="43"/>
                    </a:cubicBezTo>
                    <a:cubicBezTo>
                      <a:pt x="27" y="43"/>
                      <a:pt x="27" y="43"/>
                      <a:pt x="27" y="42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0" y="43"/>
                      <a:pt x="40" y="43"/>
                      <a:pt x="40" y="43"/>
                    </a:cubicBezTo>
                    <a:close/>
                    <a:moveTo>
                      <a:pt x="43" y="96"/>
                    </a:moveTo>
                    <a:cubicBezTo>
                      <a:pt x="24" y="98"/>
                      <a:pt x="24" y="98"/>
                      <a:pt x="24" y="98"/>
                    </a:cubicBezTo>
                    <a:cubicBezTo>
                      <a:pt x="25" y="103"/>
                      <a:pt x="29" y="106"/>
                      <a:pt x="34" y="106"/>
                    </a:cubicBezTo>
                    <a:cubicBezTo>
                      <a:pt x="39" y="106"/>
                      <a:pt x="43" y="102"/>
                      <a:pt x="43" y="97"/>
                    </a:cubicBezTo>
                    <a:cubicBezTo>
                      <a:pt x="43" y="97"/>
                      <a:pt x="43" y="97"/>
                      <a:pt x="43" y="96"/>
                    </a:cubicBezTo>
                    <a:close/>
                    <a:moveTo>
                      <a:pt x="50" y="85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7" y="89"/>
                      <a:pt x="17" y="90"/>
                      <a:pt x="17" y="90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50" y="87"/>
                      <a:pt x="50" y="86"/>
                      <a:pt x="50" y="86"/>
                    </a:cubicBezTo>
                    <a:cubicBezTo>
                      <a:pt x="50" y="86"/>
                      <a:pt x="50" y="86"/>
                      <a:pt x="50" y="85"/>
                    </a:cubicBezTo>
                    <a:close/>
                    <a:moveTo>
                      <a:pt x="50" y="73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6"/>
                      <a:pt x="17" y="76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74"/>
                      <a:pt x="50" y="74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4" name="Group 5"/>
            <p:cNvGrpSpPr/>
            <p:nvPr/>
          </p:nvGrpSpPr>
          <p:grpSpPr>
            <a:xfrm>
              <a:off x="13891" y="3489"/>
              <a:ext cx="4291" cy="1025"/>
              <a:chOff x="8820550" y="2215663"/>
              <a:chExt cx="2724550" cy="650630"/>
            </a:xfrm>
          </p:grpSpPr>
          <p:sp>
            <p:nvSpPr>
              <p:cNvPr id="69" name="Rectangle 13"/>
              <p:cNvSpPr/>
              <p:nvPr/>
            </p:nvSpPr>
            <p:spPr>
              <a:xfrm>
                <a:off x="8820550" y="2215663"/>
                <a:ext cx="2724550" cy="650630"/>
              </a:xfrm>
              <a:prstGeom prst="rect">
                <a:avLst/>
              </a:prstGeom>
              <a:solidFill>
                <a:srgbClr val="7AC8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70" name="Rectangle 14"/>
              <p:cNvSpPr/>
              <p:nvPr/>
            </p:nvSpPr>
            <p:spPr>
              <a:xfrm>
                <a:off x="8820550" y="2215663"/>
                <a:ext cx="598585" cy="65063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71" name="TextBox 35"/>
              <p:cNvSpPr txBox="1"/>
              <p:nvPr/>
            </p:nvSpPr>
            <p:spPr>
              <a:xfrm>
                <a:off x="9495479" y="2356569"/>
                <a:ext cx="2048636" cy="42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b="1" dirty="0" smtClean="0">
                    <a:solidFill>
                      <a:schemeClr val="bg2"/>
                    </a:solidFill>
                    <a:cs typeface="+mn-ea"/>
                    <a:sym typeface="+mn-lt"/>
                  </a:rPr>
                  <a:t>第四阶段</a:t>
                </a:r>
                <a:endParaRPr lang="en-GB" b="1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Freeform 41"/>
              <p:cNvSpPr>
                <a:spLocks noEditPoints="1"/>
              </p:cNvSpPr>
              <p:nvPr/>
            </p:nvSpPr>
            <p:spPr bwMode="auto">
              <a:xfrm>
                <a:off x="8987680" y="2349194"/>
                <a:ext cx="316777" cy="383568"/>
              </a:xfrm>
              <a:custGeom>
                <a:avLst/>
                <a:gdLst>
                  <a:gd name="T0" fmla="*/ 0 w 77"/>
                  <a:gd name="T1" fmla="*/ 85 h 93"/>
                  <a:gd name="T2" fmla="*/ 30 w 77"/>
                  <a:gd name="T3" fmla="*/ 20 h 93"/>
                  <a:gd name="T4" fmla="*/ 38 w 77"/>
                  <a:gd name="T5" fmla="*/ 26 h 93"/>
                  <a:gd name="T6" fmla="*/ 39 w 77"/>
                  <a:gd name="T7" fmla="*/ 27 h 93"/>
                  <a:gd name="T8" fmla="*/ 39 w 77"/>
                  <a:gd name="T9" fmla="*/ 27 h 93"/>
                  <a:gd name="T10" fmla="*/ 40 w 77"/>
                  <a:gd name="T11" fmla="*/ 27 h 93"/>
                  <a:gd name="T12" fmla="*/ 40 w 77"/>
                  <a:gd name="T13" fmla="*/ 28 h 93"/>
                  <a:gd name="T14" fmla="*/ 40 w 77"/>
                  <a:gd name="T15" fmla="*/ 28 h 93"/>
                  <a:gd name="T16" fmla="*/ 41 w 77"/>
                  <a:gd name="T17" fmla="*/ 28 h 93"/>
                  <a:gd name="T18" fmla="*/ 41 w 77"/>
                  <a:gd name="T19" fmla="*/ 29 h 93"/>
                  <a:gd name="T20" fmla="*/ 42 w 77"/>
                  <a:gd name="T21" fmla="*/ 29 h 93"/>
                  <a:gd name="T22" fmla="*/ 42 w 77"/>
                  <a:gd name="T23" fmla="*/ 29 h 93"/>
                  <a:gd name="T24" fmla="*/ 43 w 77"/>
                  <a:gd name="T25" fmla="*/ 29 h 93"/>
                  <a:gd name="T26" fmla="*/ 43 w 77"/>
                  <a:gd name="T27" fmla="*/ 30 h 93"/>
                  <a:gd name="T28" fmla="*/ 43 w 77"/>
                  <a:gd name="T29" fmla="*/ 30 h 93"/>
                  <a:gd name="T30" fmla="*/ 48 w 77"/>
                  <a:gd name="T31" fmla="*/ 33 h 93"/>
                  <a:gd name="T32" fmla="*/ 48 w 77"/>
                  <a:gd name="T33" fmla="*/ 33 h 93"/>
                  <a:gd name="T34" fmla="*/ 49 w 77"/>
                  <a:gd name="T35" fmla="*/ 34 h 93"/>
                  <a:gd name="T36" fmla="*/ 49 w 77"/>
                  <a:gd name="T37" fmla="*/ 34 h 93"/>
                  <a:gd name="T38" fmla="*/ 50 w 77"/>
                  <a:gd name="T39" fmla="*/ 34 h 93"/>
                  <a:gd name="T40" fmla="*/ 50 w 77"/>
                  <a:gd name="T41" fmla="*/ 35 h 93"/>
                  <a:gd name="T42" fmla="*/ 50 w 77"/>
                  <a:gd name="T43" fmla="*/ 35 h 93"/>
                  <a:gd name="T44" fmla="*/ 51 w 77"/>
                  <a:gd name="T45" fmla="*/ 35 h 93"/>
                  <a:gd name="T46" fmla="*/ 51 w 77"/>
                  <a:gd name="T47" fmla="*/ 36 h 93"/>
                  <a:gd name="T48" fmla="*/ 52 w 77"/>
                  <a:gd name="T49" fmla="*/ 36 h 93"/>
                  <a:gd name="T50" fmla="*/ 52 w 77"/>
                  <a:gd name="T51" fmla="*/ 36 h 93"/>
                  <a:gd name="T52" fmla="*/ 53 w 77"/>
                  <a:gd name="T53" fmla="*/ 37 h 93"/>
                  <a:gd name="T54" fmla="*/ 53 w 77"/>
                  <a:gd name="T55" fmla="*/ 37 h 93"/>
                  <a:gd name="T56" fmla="*/ 48 w 77"/>
                  <a:gd name="T57" fmla="*/ 79 h 93"/>
                  <a:gd name="T58" fmla="*/ 7 w 77"/>
                  <a:gd name="T59" fmla="*/ 91 h 93"/>
                  <a:gd name="T60" fmla="*/ 35 w 77"/>
                  <a:gd name="T61" fmla="*/ 64 h 93"/>
                  <a:gd name="T62" fmla="*/ 19 w 77"/>
                  <a:gd name="T63" fmla="*/ 53 h 93"/>
                  <a:gd name="T64" fmla="*/ 3 w 77"/>
                  <a:gd name="T65" fmla="*/ 88 h 93"/>
                  <a:gd name="T66" fmla="*/ 73 w 77"/>
                  <a:gd name="T67" fmla="*/ 93 h 93"/>
                  <a:gd name="T68" fmla="*/ 54 w 77"/>
                  <a:gd name="T69" fmla="*/ 83 h 93"/>
                  <a:gd name="T70" fmla="*/ 69 w 77"/>
                  <a:gd name="T71" fmla="*/ 42 h 93"/>
                  <a:gd name="T72" fmla="*/ 34 w 77"/>
                  <a:gd name="T73" fmla="*/ 0 h 93"/>
                  <a:gd name="T74" fmla="*/ 69 w 77"/>
                  <a:gd name="T75" fmla="*/ 4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93">
                    <a:moveTo>
                      <a:pt x="3" y="88"/>
                    </a:moveTo>
                    <a:cubicBezTo>
                      <a:pt x="2" y="87"/>
                      <a:pt x="1" y="86"/>
                      <a:pt x="0" y="85"/>
                    </a:cubicBezTo>
                    <a:cubicBezTo>
                      <a:pt x="0" y="72"/>
                      <a:pt x="0" y="58"/>
                      <a:pt x="0" y="45"/>
                    </a:cubicBezTo>
                    <a:cubicBezTo>
                      <a:pt x="12" y="40"/>
                      <a:pt x="21" y="32"/>
                      <a:pt x="30" y="2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53" y="55"/>
                      <a:pt x="49" y="67"/>
                      <a:pt x="48" y="79"/>
                    </a:cubicBezTo>
                    <a:cubicBezTo>
                      <a:pt x="36" y="84"/>
                      <a:pt x="23" y="88"/>
                      <a:pt x="11" y="93"/>
                    </a:cubicBezTo>
                    <a:cubicBezTo>
                      <a:pt x="9" y="92"/>
                      <a:pt x="8" y="91"/>
                      <a:pt x="7" y="9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7" y="69"/>
                      <a:pt x="32" y="68"/>
                      <a:pt x="35" y="64"/>
                    </a:cubicBezTo>
                    <a:cubicBezTo>
                      <a:pt x="38" y="60"/>
                      <a:pt x="37" y="54"/>
                      <a:pt x="32" y="51"/>
                    </a:cubicBezTo>
                    <a:cubicBezTo>
                      <a:pt x="28" y="47"/>
                      <a:pt x="22" y="49"/>
                      <a:pt x="19" y="53"/>
                    </a:cubicBezTo>
                    <a:cubicBezTo>
                      <a:pt x="16" y="57"/>
                      <a:pt x="16" y="62"/>
                      <a:pt x="19" y="65"/>
                    </a:cubicBezTo>
                    <a:cubicBezTo>
                      <a:pt x="3" y="88"/>
                      <a:pt x="3" y="88"/>
                      <a:pt x="3" y="88"/>
                    </a:cubicBezTo>
                    <a:close/>
                    <a:moveTo>
                      <a:pt x="27" y="93"/>
                    </a:moveTo>
                    <a:cubicBezTo>
                      <a:pt x="73" y="93"/>
                      <a:pt x="73" y="93"/>
                      <a:pt x="73" y="9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27" y="93"/>
                      <a:pt x="27" y="93"/>
                      <a:pt x="27" y="93"/>
                    </a:cubicBezTo>
                    <a:close/>
                    <a:moveTo>
                      <a:pt x="69" y="42"/>
                    </a:moveTo>
                    <a:cubicBezTo>
                      <a:pt x="77" y="31"/>
                      <a:pt x="77" y="31"/>
                      <a:pt x="77" y="3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12"/>
                      <a:pt x="26" y="12"/>
                      <a:pt x="26" y="12"/>
                    </a:cubicBezTo>
                    <a:lnTo>
                      <a:pt x="69" y="4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42"/>
            <p:cNvSpPr/>
            <p:nvPr/>
          </p:nvSpPr>
          <p:spPr>
            <a:xfrm>
              <a:off x="1532" y="7813"/>
              <a:ext cx="3810" cy="1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情境导入</a:t>
              </a:r>
              <a:endParaRPr lang="zh-CN" altLang="en-US" sz="3200" b="1" noProof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6" name="Rectangle 43"/>
            <p:cNvSpPr/>
            <p:nvPr/>
          </p:nvSpPr>
          <p:spPr>
            <a:xfrm>
              <a:off x="6052" y="6800"/>
              <a:ext cx="3810" cy="1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算法探究</a:t>
              </a:r>
              <a:endParaRPr lang="en-GB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7" name="Rectangle 44"/>
            <p:cNvSpPr/>
            <p:nvPr/>
          </p:nvSpPr>
          <p:spPr>
            <a:xfrm>
              <a:off x="10282" y="5627"/>
              <a:ext cx="3810" cy="1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算法优化</a:t>
              </a:r>
              <a:endParaRPr lang="en-GB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8" name="Rectangle 45"/>
            <p:cNvSpPr/>
            <p:nvPr/>
          </p:nvSpPr>
          <p:spPr>
            <a:xfrm>
              <a:off x="14748" y="4501"/>
              <a:ext cx="3810" cy="1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rPr>
                <a:t>实验报告</a:t>
              </a:r>
              <a:endParaRPr lang="en-GB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07604" y="542737"/>
            <a:ext cx="2088500" cy="2612445"/>
            <a:chOff x="176831" y="412541"/>
            <a:chExt cx="2088500" cy="2612445"/>
          </a:xfrm>
        </p:grpSpPr>
        <p:grpSp>
          <p:nvGrpSpPr>
            <p:cNvPr id="88" name="组合 87"/>
            <p:cNvGrpSpPr/>
            <p:nvPr/>
          </p:nvGrpSpPr>
          <p:grpSpPr>
            <a:xfrm>
              <a:off x="176833" y="1101599"/>
              <a:ext cx="1957273" cy="554509"/>
              <a:chOff x="176833" y="1243493"/>
              <a:chExt cx="1957273" cy="554509"/>
            </a:xfrm>
          </p:grpSpPr>
          <p:sp>
            <p:nvSpPr>
              <p:cNvPr id="109" name="五边形 108"/>
              <p:cNvSpPr/>
              <p:nvPr/>
            </p:nvSpPr>
            <p:spPr>
              <a:xfrm>
                <a:off x="189346" y="1243493"/>
                <a:ext cx="1944760" cy="447270"/>
              </a:xfrm>
              <a:prstGeom prst="homePlate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176833" y="1275824"/>
                <a:ext cx="1768471" cy="522178"/>
                <a:chOff x="47626" y="3177510"/>
                <a:chExt cx="1416189" cy="522178"/>
              </a:xfrm>
            </p:grpSpPr>
            <p:sp>
              <p:nvSpPr>
                <p:cNvPr id="111" name="直角三角形 110"/>
                <p:cNvSpPr/>
                <p:nvPr/>
              </p:nvSpPr>
              <p:spPr>
                <a:xfrm rot="16200000" flipH="1">
                  <a:off x="41676" y="3601662"/>
                  <a:ext cx="103976" cy="92075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494381" y="3177510"/>
                  <a:ext cx="9694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chemeClr val="bg1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实验过程</a:t>
                  </a:r>
                </a:p>
              </p:txBody>
            </p:sp>
            <p:sp>
              <p:nvSpPr>
                <p:cNvPr id="113" name="Freeform 5"/>
                <p:cNvSpPr>
                  <a:spLocks noEditPoints="1"/>
                </p:cNvSpPr>
                <p:nvPr/>
              </p:nvSpPr>
              <p:spPr bwMode="auto">
                <a:xfrm>
                  <a:off x="142620" y="3187525"/>
                  <a:ext cx="237171" cy="367779"/>
                </a:xfrm>
                <a:custGeom>
                  <a:avLst/>
                  <a:gdLst>
                    <a:gd name="T0" fmla="*/ 1341 w 2696"/>
                    <a:gd name="T1" fmla="*/ 849 h 2979"/>
                    <a:gd name="T2" fmla="*/ 596 w 2696"/>
                    <a:gd name="T3" fmla="*/ 849 h 2979"/>
                    <a:gd name="T4" fmla="*/ 596 w 2696"/>
                    <a:gd name="T5" fmla="*/ 1058 h 2979"/>
                    <a:gd name="T6" fmla="*/ 1341 w 2696"/>
                    <a:gd name="T7" fmla="*/ 1058 h 2979"/>
                    <a:gd name="T8" fmla="*/ 1341 w 2696"/>
                    <a:gd name="T9" fmla="*/ 849 h 2979"/>
                    <a:gd name="T10" fmla="*/ 596 w 2696"/>
                    <a:gd name="T11" fmla="*/ 1683 h 2979"/>
                    <a:gd name="T12" fmla="*/ 2085 w 2696"/>
                    <a:gd name="T13" fmla="*/ 1683 h 2979"/>
                    <a:gd name="T14" fmla="*/ 2085 w 2696"/>
                    <a:gd name="T15" fmla="*/ 1475 h 2979"/>
                    <a:gd name="T16" fmla="*/ 596 w 2696"/>
                    <a:gd name="T17" fmla="*/ 1475 h 2979"/>
                    <a:gd name="T18" fmla="*/ 596 w 2696"/>
                    <a:gd name="T19" fmla="*/ 1683 h 2979"/>
                    <a:gd name="T20" fmla="*/ 596 w 2696"/>
                    <a:gd name="T21" fmla="*/ 2309 h 2979"/>
                    <a:gd name="T22" fmla="*/ 2085 w 2696"/>
                    <a:gd name="T23" fmla="*/ 2309 h 2979"/>
                    <a:gd name="T24" fmla="*/ 2085 w 2696"/>
                    <a:gd name="T25" fmla="*/ 2100 h 2979"/>
                    <a:gd name="T26" fmla="*/ 596 w 2696"/>
                    <a:gd name="T27" fmla="*/ 2100 h 2979"/>
                    <a:gd name="T28" fmla="*/ 596 w 2696"/>
                    <a:gd name="T29" fmla="*/ 2309 h 2979"/>
                    <a:gd name="T30" fmla="*/ 2651 w 2696"/>
                    <a:gd name="T31" fmla="*/ 685 h 2979"/>
                    <a:gd name="T32" fmla="*/ 1936 w 2696"/>
                    <a:gd name="T33" fmla="*/ 30 h 2979"/>
                    <a:gd name="T34" fmla="*/ 1877 w 2696"/>
                    <a:gd name="T35" fmla="*/ 0 h 2979"/>
                    <a:gd name="T36" fmla="*/ 104 w 2696"/>
                    <a:gd name="T37" fmla="*/ 0 h 2979"/>
                    <a:gd name="T38" fmla="*/ 0 w 2696"/>
                    <a:gd name="T39" fmla="*/ 104 h 2979"/>
                    <a:gd name="T40" fmla="*/ 0 w 2696"/>
                    <a:gd name="T41" fmla="*/ 2875 h 2979"/>
                    <a:gd name="T42" fmla="*/ 104 w 2696"/>
                    <a:gd name="T43" fmla="*/ 2979 h 2979"/>
                    <a:gd name="T44" fmla="*/ 2592 w 2696"/>
                    <a:gd name="T45" fmla="*/ 2979 h 2979"/>
                    <a:gd name="T46" fmla="*/ 2696 w 2696"/>
                    <a:gd name="T47" fmla="*/ 2875 h 2979"/>
                    <a:gd name="T48" fmla="*/ 2696 w 2696"/>
                    <a:gd name="T49" fmla="*/ 760 h 2979"/>
                    <a:gd name="T50" fmla="*/ 2651 w 2696"/>
                    <a:gd name="T51" fmla="*/ 685 h 2979"/>
                    <a:gd name="T52" fmla="*/ 1921 w 2696"/>
                    <a:gd name="T53" fmla="*/ 283 h 2979"/>
                    <a:gd name="T54" fmla="*/ 2458 w 2696"/>
                    <a:gd name="T55" fmla="*/ 789 h 2979"/>
                    <a:gd name="T56" fmla="*/ 1921 w 2696"/>
                    <a:gd name="T57" fmla="*/ 789 h 2979"/>
                    <a:gd name="T58" fmla="*/ 1921 w 2696"/>
                    <a:gd name="T59" fmla="*/ 283 h 2979"/>
                    <a:gd name="T60" fmla="*/ 2472 w 2696"/>
                    <a:gd name="T61" fmla="*/ 2770 h 2979"/>
                    <a:gd name="T62" fmla="*/ 209 w 2696"/>
                    <a:gd name="T63" fmla="*/ 2770 h 2979"/>
                    <a:gd name="T64" fmla="*/ 209 w 2696"/>
                    <a:gd name="T65" fmla="*/ 209 h 2979"/>
                    <a:gd name="T66" fmla="*/ 1713 w 2696"/>
                    <a:gd name="T67" fmla="*/ 209 h 2979"/>
                    <a:gd name="T68" fmla="*/ 1713 w 2696"/>
                    <a:gd name="T69" fmla="*/ 894 h 2979"/>
                    <a:gd name="T70" fmla="*/ 1817 w 2696"/>
                    <a:gd name="T71" fmla="*/ 998 h 2979"/>
                    <a:gd name="T72" fmla="*/ 2487 w 2696"/>
                    <a:gd name="T73" fmla="*/ 998 h 2979"/>
                    <a:gd name="T74" fmla="*/ 2487 w 2696"/>
                    <a:gd name="T75" fmla="*/ 2770 h 2979"/>
                    <a:gd name="T76" fmla="*/ 2472 w 2696"/>
                    <a:gd name="T77" fmla="*/ 2770 h 2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96" h="2979">
                      <a:moveTo>
                        <a:pt x="1341" y="849"/>
                      </a:moveTo>
                      <a:cubicBezTo>
                        <a:pt x="596" y="849"/>
                        <a:pt x="596" y="849"/>
                        <a:pt x="596" y="849"/>
                      </a:cubicBezTo>
                      <a:cubicBezTo>
                        <a:pt x="596" y="1058"/>
                        <a:pt x="596" y="1058"/>
                        <a:pt x="596" y="1058"/>
                      </a:cubicBezTo>
                      <a:cubicBezTo>
                        <a:pt x="1341" y="1058"/>
                        <a:pt x="1341" y="1058"/>
                        <a:pt x="1341" y="1058"/>
                      </a:cubicBezTo>
                      <a:cubicBezTo>
                        <a:pt x="1341" y="849"/>
                        <a:pt x="1341" y="849"/>
                        <a:pt x="1341" y="849"/>
                      </a:cubicBezTo>
                      <a:close/>
                      <a:moveTo>
                        <a:pt x="596" y="1683"/>
                      </a:moveTo>
                      <a:cubicBezTo>
                        <a:pt x="2085" y="1683"/>
                        <a:pt x="2085" y="1683"/>
                        <a:pt x="2085" y="1683"/>
                      </a:cubicBezTo>
                      <a:cubicBezTo>
                        <a:pt x="2085" y="1475"/>
                        <a:pt x="2085" y="1475"/>
                        <a:pt x="2085" y="1475"/>
                      </a:cubicBezTo>
                      <a:cubicBezTo>
                        <a:pt x="596" y="1475"/>
                        <a:pt x="596" y="1475"/>
                        <a:pt x="596" y="1475"/>
                      </a:cubicBezTo>
                      <a:cubicBezTo>
                        <a:pt x="596" y="1683"/>
                        <a:pt x="596" y="1683"/>
                        <a:pt x="596" y="1683"/>
                      </a:cubicBezTo>
                      <a:close/>
                      <a:moveTo>
                        <a:pt x="596" y="2309"/>
                      </a:moveTo>
                      <a:cubicBezTo>
                        <a:pt x="2085" y="2309"/>
                        <a:pt x="2085" y="2309"/>
                        <a:pt x="2085" y="2309"/>
                      </a:cubicBezTo>
                      <a:cubicBezTo>
                        <a:pt x="2085" y="2100"/>
                        <a:pt x="2085" y="2100"/>
                        <a:pt x="2085" y="2100"/>
                      </a:cubicBezTo>
                      <a:cubicBezTo>
                        <a:pt x="596" y="2100"/>
                        <a:pt x="596" y="2100"/>
                        <a:pt x="596" y="2100"/>
                      </a:cubicBezTo>
                      <a:cubicBezTo>
                        <a:pt x="596" y="2309"/>
                        <a:pt x="596" y="2309"/>
                        <a:pt x="596" y="2309"/>
                      </a:cubicBezTo>
                      <a:close/>
                      <a:moveTo>
                        <a:pt x="2651" y="685"/>
                      </a:moveTo>
                      <a:cubicBezTo>
                        <a:pt x="1936" y="30"/>
                        <a:pt x="1936" y="30"/>
                        <a:pt x="1936" y="30"/>
                      </a:cubicBezTo>
                      <a:cubicBezTo>
                        <a:pt x="1921" y="15"/>
                        <a:pt x="1892" y="0"/>
                        <a:pt x="1877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5" y="0"/>
                        <a:pt x="0" y="45"/>
                        <a:pt x="0" y="104"/>
                      </a:cubicBezTo>
                      <a:cubicBezTo>
                        <a:pt x="0" y="2875"/>
                        <a:pt x="0" y="2875"/>
                        <a:pt x="0" y="2875"/>
                      </a:cubicBezTo>
                      <a:cubicBezTo>
                        <a:pt x="0" y="2934"/>
                        <a:pt x="45" y="2979"/>
                        <a:pt x="104" y="2979"/>
                      </a:cubicBezTo>
                      <a:cubicBezTo>
                        <a:pt x="2592" y="2979"/>
                        <a:pt x="2592" y="2979"/>
                        <a:pt x="2592" y="2979"/>
                      </a:cubicBezTo>
                      <a:cubicBezTo>
                        <a:pt x="2651" y="2979"/>
                        <a:pt x="2696" y="2934"/>
                        <a:pt x="2696" y="2875"/>
                      </a:cubicBezTo>
                      <a:cubicBezTo>
                        <a:pt x="2696" y="760"/>
                        <a:pt x="2696" y="760"/>
                        <a:pt x="2696" y="760"/>
                      </a:cubicBezTo>
                      <a:cubicBezTo>
                        <a:pt x="2681" y="745"/>
                        <a:pt x="2666" y="715"/>
                        <a:pt x="2651" y="685"/>
                      </a:cubicBezTo>
                      <a:close/>
                      <a:moveTo>
                        <a:pt x="1921" y="283"/>
                      </a:moveTo>
                      <a:cubicBezTo>
                        <a:pt x="2458" y="789"/>
                        <a:pt x="2458" y="789"/>
                        <a:pt x="2458" y="789"/>
                      </a:cubicBezTo>
                      <a:cubicBezTo>
                        <a:pt x="1921" y="789"/>
                        <a:pt x="1921" y="789"/>
                        <a:pt x="1921" y="789"/>
                      </a:cubicBezTo>
                      <a:cubicBezTo>
                        <a:pt x="1921" y="283"/>
                        <a:pt x="1921" y="283"/>
                        <a:pt x="1921" y="283"/>
                      </a:cubicBezTo>
                      <a:close/>
                      <a:moveTo>
                        <a:pt x="2472" y="2770"/>
                      </a:moveTo>
                      <a:cubicBezTo>
                        <a:pt x="209" y="2770"/>
                        <a:pt x="209" y="2770"/>
                        <a:pt x="209" y="2770"/>
                      </a:cubicBezTo>
                      <a:cubicBezTo>
                        <a:pt x="209" y="209"/>
                        <a:pt x="209" y="209"/>
                        <a:pt x="209" y="209"/>
                      </a:cubicBezTo>
                      <a:cubicBezTo>
                        <a:pt x="1713" y="209"/>
                        <a:pt x="1713" y="209"/>
                        <a:pt x="1713" y="209"/>
                      </a:cubicBezTo>
                      <a:cubicBezTo>
                        <a:pt x="1713" y="894"/>
                        <a:pt x="1713" y="894"/>
                        <a:pt x="1713" y="894"/>
                      </a:cubicBezTo>
                      <a:cubicBezTo>
                        <a:pt x="1713" y="953"/>
                        <a:pt x="1758" y="998"/>
                        <a:pt x="1817" y="998"/>
                      </a:cubicBezTo>
                      <a:cubicBezTo>
                        <a:pt x="2487" y="998"/>
                        <a:pt x="2487" y="998"/>
                        <a:pt x="2487" y="998"/>
                      </a:cubicBezTo>
                      <a:cubicBezTo>
                        <a:pt x="2487" y="2770"/>
                        <a:pt x="2487" y="2770"/>
                        <a:pt x="2487" y="2770"/>
                      </a:cubicBezTo>
                      <a:cubicBezTo>
                        <a:pt x="2472" y="2770"/>
                        <a:pt x="2472" y="2770"/>
                        <a:pt x="2472" y="2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2000">
                    <a:solidFill>
                      <a:srgbClr val="3A6FA8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9" name="组合 88"/>
            <p:cNvGrpSpPr/>
            <p:nvPr/>
          </p:nvGrpSpPr>
          <p:grpSpPr>
            <a:xfrm>
              <a:off x="176831" y="412541"/>
              <a:ext cx="1957272" cy="551245"/>
              <a:chOff x="47624" y="2314227"/>
              <a:chExt cx="1731479" cy="551245"/>
            </a:xfrm>
          </p:grpSpPr>
          <p:sp>
            <p:nvSpPr>
              <p:cNvPr id="104" name="直角三角形 103"/>
              <p:cNvSpPr/>
              <p:nvPr/>
            </p:nvSpPr>
            <p:spPr>
              <a:xfrm rot="16200000" flipH="1">
                <a:off x="41676" y="2767446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47624" y="2314227"/>
                <a:ext cx="1731479" cy="447270"/>
                <a:chOff x="47624" y="2136427"/>
                <a:chExt cx="1731479" cy="447270"/>
              </a:xfrm>
            </p:grpSpPr>
            <p:sp>
              <p:nvSpPr>
                <p:cNvPr id="107" name="五边形 106"/>
                <p:cNvSpPr/>
                <p:nvPr/>
              </p:nvSpPr>
              <p:spPr>
                <a:xfrm>
                  <a:off x="47624" y="2136427"/>
                  <a:ext cx="1731479" cy="447270"/>
                </a:xfrm>
                <a:prstGeom prst="homePlat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493059" y="2162913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44546A"/>
                      </a:solidFill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实验概况</a:t>
                  </a:r>
                </a:p>
              </p:txBody>
            </p:sp>
          </p:grpSp>
          <p:sp>
            <p:nvSpPr>
              <p:cNvPr id="106" name="Freeform 5"/>
              <p:cNvSpPr>
                <a:spLocks noEditPoints="1"/>
              </p:cNvSpPr>
              <p:nvPr/>
            </p:nvSpPr>
            <p:spPr bwMode="auto">
              <a:xfrm>
                <a:off x="131224" y="2392922"/>
                <a:ext cx="302750" cy="284939"/>
              </a:xfrm>
              <a:custGeom>
                <a:avLst/>
                <a:gdLst>
                  <a:gd name="T0" fmla="*/ 205 w 3072"/>
                  <a:gd name="T1" fmla="*/ 717 h 2867"/>
                  <a:gd name="T2" fmla="*/ 307 w 3072"/>
                  <a:gd name="T3" fmla="*/ 614 h 2867"/>
                  <a:gd name="T4" fmla="*/ 348 w 3072"/>
                  <a:gd name="T5" fmla="*/ 614 h 2867"/>
                  <a:gd name="T6" fmla="*/ 1024 w 3072"/>
                  <a:gd name="T7" fmla="*/ 143 h 2867"/>
                  <a:gd name="T8" fmla="*/ 1024 w 3072"/>
                  <a:gd name="T9" fmla="*/ 123 h 2867"/>
                  <a:gd name="T10" fmla="*/ 1126 w 3072"/>
                  <a:gd name="T11" fmla="*/ 0 h 2867"/>
                  <a:gd name="T12" fmla="*/ 1229 w 3072"/>
                  <a:gd name="T13" fmla="*/ 102 h 2867"/>
                  <a:gd name="T14" fmla="*/ 1229 w 3072"/>
                  <a:gd name="T15" fmla="*/ 123 h 2867"/>
                  <a:gd name="T16" fmla="*/ 1905 w 3072"/>
                  <a:gd name="T17" fmla="*/ 635 h 2867"/>
                  <a:gd name="T18" fmla="*/ 1987 w 3072"/>
                  <a:gd name="T19" fmla="*/ 635 h 2867"/>
                  <a:gd name="T20" fmla="*/ 2662 w 3072"/>
                  <a:gd name="T21" fmla="*/ 123 h 2867"/>
                  <a:gd name="T22" fmla="*/ 2662 w 3072"/>
                  <a:gd name="T23" fmla="*/ 102 h 2867"/>
                  <a:gd name="T24" fmla="*/ 2765 w 3072"/>
                  <a:gd name="T25" fmla="*/ 0 h 2867"/>
                  <a:gd name="T26" fmla="*/ 2867 w 3072"/>
                  <a:gd name="T27" fmla="*/ 102 h 2867"/>
                  <a:gd name="T28" fmla="*/ 2765 w 3072"/>
                  <a:gd name="T29" fmla="*/ 205 h 2867"/>
                  <a:gd name="T30" fmla="*/ 2724 w 3072"/>
                  <a:gd name="T31" fmla="*/ 205 h 2867"/>
                  <a:gd name="T32" fmla="*/ 2048 w 3072"/>
                  <a:gd name="T33" fmla="*/ 717 h 2867"/>
                  <a:gd name="T34" fmla="*/ 2048 w 3072"/>
                  <a:gd name="T35" fmla="*/ 737 h 2867"/>
                  <a:gd name="T36" fmla="*/ 1946 w 3072"/>
                  <a:gd name="T37" fmla="*/ 819 h 2867"/>
                  <a:gd name="T38" fmla="*/ 1843 w 3072"/>
                  <a:gd name="T39" fmla="*/ 717 h 2867"/>
                  <a:gd name="T40" fmla="*/ 1843 w 3072"/>
                  <a:gd name="T41" fmla="*/ 696 h 2867"/>
                  <a:gd name="T42" fmla="*/ 1167 w 3072"/>
                  <a:gd name="T43" fmla="*/ 205 h 2867"/>
                  <a:gd name="T44" fmla="*/ 1126 w 3072"/>
                  <a:gd name="T45" fmla="*/ 205 h 2867"/>
                  <a:gd name="T46" fmla="*/ 1106 w 3072"/>
                  <a:gd name="T47" fmla="*/ 205 h 2867"/>
                  <a:gd name="T48" fmla="*/ 410 w 3072"/>
                  <a:gd name="T49" fmla="*/ 717 h 2867"/>
                  <a:gd name="T50" fmla="*/ 307 w 3072"/>
                  <a:gd name="T51" fmla="*/ 819 h 2867"/>
                  <a:gd name="T52" fmla="*/ 205 w 3072"/>
                  <a:gd name="T53" fmla="*/ 717 h 2867"/>
                  <a:gd name="T54" fmla="*/ 2970 w 3072"/>
                  <a:gd name="T55" fmla="*/ 2662 h 2867"/>
                  <a:gd name="T56" fmla="*/ 2867 w 3072"/>
                  <a:gd name="T57" fmla="*/ 2662 h 2867"/>
                  <a:gd name="T58" fmla="*/ 2867 w 3072"/>
                  <a:gd name="T59" fmla="*/ 819 h 2867"/>
                  <a:gd name="T60" fmla="*/ 2662 w 3072"/>
                  <a:gd name="T61" fmla="*/ 819 h 2867"/>
                  <a:gd name="T62" fmla="*/ 2662 w 3072"/>
                  <a:gd name="T63" fmla="*/ 2662 h 2867"/>
                  <a:gd name="T64" fmla="*/ 2048 w 3072"/>
                  <a:gd name="T65" fmla="*/ 2662 h 2867"/>
                  <a:gd name="T66" fmla="*/ 2048 w 3072"/>
                  <a:gd name="T67" fmla="*/ 1229 h 2867"/>
                  <a:gd name="T68" fmla="*/ 1843 w 3072"/>
                  <a:gd name="T69" fmla="*/ 1229 h 2867"/>
                  <a:gd name="T70" fmla="*/ 1843 w 3072"/>
                  <a:gd name="T71" fmla="*/ 2662 h 2867"/>
                  <a:gd name="T72" fmla="*/ 1229 w 3072"/>
                  <a:gd name="T73" fmla="*/ 2662 h 2867"/>
                  <a:gd name="T74" fmla="*/ 1229 w 3072"/>
                  <a:gd name="T75" fmla="*/ 819 h 2867"/>
                  <a:gd name="T76" fmla="*/ 1024 w 3072"/>
                  <a:gd name="T77" fmla="*/ 819 h 2867"/>
                  <a:gd name="T78" fmla="*/ 1024 w 3072"/>
                  <a:gd name="T79" fmla="*/ 2662 h 2867"/>
                  <a:gd name="T80" fmla="*/ 410 w 3072"/>
                  <a:gd name="T81" fmla="*/ 2662 h 2867"/>
                  <a:gd name="T82" fmla="*/ 410 w 3072"/>
                  <a:gd name="T83" fmla="*/ 1229 h 2867"/>
                  <a:gd name="T84" fmla="*/ 205 w 3072"/>
                  <a:gd name="T85" fmla="*/ 1229 h 2867"/>
                  <a:gd name="T86" fmla="*/ 205 w 3072"/>
                  <a:gd name="T87" fmla="*/ 2662 h 2867"/>
                  <a:gd name="T88" fmla="*/ 102 w 3072"/>
                  <a:gd name="T89" fmla="*/ 2662 h 2867"/>
                  <a:gd name="T90" fmla="*/ 0 w 3072"/>
                  <a:gd name="T91" fmla="*/ 2765 h 2867"/>
                  <a:gd name="T92" fmla="*/ 102 w 3072"/>
                  <a:gd name="T93" fmla="*/ 2867 h 2867"/>
                  <a:gd name="T94" fmla="*/ 2970 w 3072"/>
                  <a:gd name="T95" fmla="*/ 2867 h 2867"/>
                  <a:gd name="T96" fmla="*/ 3072 w 3072"/>
                  <a:gd name="T97" fmla="*/ 2765 h 2867"/>
                  <a:gd name="T98" fmla="*/ 2970 w 3072"/>
                  <a:gd name="T99" fmla="*/ 2662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72" h="2867">
                    <a:moveTo>
                      <a:pt x="205" y="717"/>
                    </a:moveTo>
                    <a:cubicBezTo>
                      <a:pt x="205" y="676"/>
                      <a:pt x="246" y="614"/>
                      <a:pt x="307" y="614"/>
                    </a:cubicBezTo>
                    <a:cubicBezTo>
                      <a:pt x="348" y="614"/>
                      <a:pt x="348" y="614"/>
                      <a:pt x="348" y="614"/>
                    </a:cubicBezTo>
                    <a:cubicBezTo>
                      <a:pt x="1024" y="143"/>
                      <a:pt x="1024" y="143"/>
                      <a:pt x="1024" y="143"/>
                    </a:cubicBezTo>
                    <a:cubicBezTo>
                      <a:pt x="1024" y="123"/>
                      <a:pt x="1024" y="123"/>
                      <a:pt x="1024" y="123"/>
                    </a:cubicBezTo>
                    <a:cubicBezTo>
                      <a:pt x="1024" y="61"/>
                      <a:pt x="1065" y="0"/>
                      <a:pt x="1126" y="0"/>
                    </a:cubicBezTo>
                    <a:cubicBezTo>
                      <a:pt x="1188" y="0"/>
                      <a:pt x="1229" y="61"/>
                      <a:pt x="1229" y="102"/>
                    </a:cubicBezTo>
                    <a:cubicBezTo>
                      <a:pt x="1229" y="123"/>
                      <a:pt x="1229" y="123"/>
                      <a:pt x="1229" y="123"/>
                    </a:cubicBezTo>
                    <a:cubicBezTo>
                      <a:pt x="1905" y="635"/>
                      <a:pt x="1905" y="635"/>
                      <a:pt x="1905" y="635"/>
                    </a:cubicBezTo>
                    <a:cubicBezTo>
                      <a:pt x="1987" y="635"/>
                      <a:pt x="1987" y="635"/>
                      <a:pt x="1987" y="635"/>
                    </a:cubicBezTo>
                    <a:cubicBezTo>
                      <a:pt x="2662" y="123"/>
                      <a:pt x="2662" y="123"/>
                      <a:pt x="2662" y="123"/>
                    </a:cubicBezTo>
                    <a:cubicBezTo>
                      <a:pt x="2662" y="102"/>
                      <a:pt x="2662" y="102"/>
                      <a:pt x="2662" y="102"/>
                    </a:cubicBezTo>
                    <a:cubicBezTo>
                      <a:pt x="2662" y="61"/>
                      <a:pt x="2703" y="0"/>
                      <a:pt x="2765" y="0"/>
                    </a:cubicBezTo>
                    <a:cubicBezTo>
                      <a:pt x="2826" y="0"/>
                      <a:pt x="2867" y="61"/>
                      <a:pt x="2867" y="102"/>
                    </a:cubicBezTo>
                    <a:cubicBezTo>
                      <a:pt x="2867" y="164"/>
                      <a:pt x="2826" y="205"/>
                      <a:pt x="2765" y="205"/>
                    </a:cubicBezTo>
                    <a:cubicBezTo>
                      <a:pt x="2724" y="205"/>
                      <a:pt x="2724" y="205"/>
                      <a:pt x="2724" y="205"/>
                    </a:cubicBezTo>
                    <a:cubicBezTo>
                      <a:pt x="2048" y="717"/>
                      <a:pt x="2048" y="717"/>
                      <a:pt x="2048" y="717"/>
                    </a:cubicBezTo>
                    <a:cubicBezTo>
                      <a:pt x="2048" y="737"/>
                      <a:pt x="2048" y="737"/>
                      <a:pt x="2048" y="737"/>
                    </a:cubicBezTo>
                    <a:cubicBezTo>
                      <a:pt x="2048" y="778"/>
                      <a:pt x="2007" y="819"/>
                      <a:pt x="1946" y="819"/>
                    </a:cubicBezTo>
                    <a:cubicBezTo>
                      <a:pt x="1884" y="819"/>
                      <a:pt x="1843" y="778"/>
                      <a:pt x="1843" y="717"/>
                    </a:cubicBezTo>
                    <a:cubicBezTo>
                      <a:pt x="1843" y="696"/>
                      <a:pt x="1843" y="696"/>
                      <a:pt x="1843" y="696"/>
                    </a:cubicBezTo>
                    <a:cubicBezTo>
                      <a:pt x="1167" y="205"/>
                      <a:pt x="1167" y="205"/>
                      <a:pt x="1167" y="205"/>
                    </a:cubicBezTo>
                    <a:cubicBezTo>
                      <a:pt x="1126" y="205"/>
                      <a:pt x="1126" y="205"/>
                      <a:pt x="1126" y="205"/>
                    </a:cubicBezTo>
                    <a:cubicBezTo>
                      <a:pt x="1106" y="205"/>
                      <a:pt x="1106" y="205"/>
                      <a:pt x="1106" y="205"/>
                    </a:cubicBezTo>
                    <a:cubicBezTo>
                      <a:pt x="410" y="717"/>
                      <a:pt x="410" y="717"/>
                      <a:pt x="410" y="717"/>
                    </a:cubicBezTo>
                    <a:cubicBezTo>
                      <a:pt x="410" y="778"/>
                      <a:pt x="369" y="819"/>
                      <a:pt x="307" y="819"/>
                    </a:cubicBezTo>
                    <a:cubicBezTo>
                      <a:pt x="246" y="819"/>
                      <a:pt x="205" y="778"/>
                      <a:pt x="205" y="717"/>
                    </a:cubicBezTo>
                    <a:close/>
                    <a:moveTo>
                      <a:pt x="2970" y="2662"/>
                    </a:moveTo>
                    <a:cubicBezTo>
                      <a:pt x="2867" y="2662"/>
                      <a:pt x="2867" y="2662"/>
                      <a:pt x="2867" y="2662"/>
                    </a:cubicBezTo>
                    <a:cubicBezTo>
                      <a:pt x="2867" y="819"/>
                      <a:pt x="2867" y="819"/>
                      <a:pt x="2867" y="819"/>
                    </a:cubicBezTo>
                    <a:cubicBezTo>
                      <a:pt x="2662" y="819"/>
                      <a:pt x="2662" y="819"/>
                      <a:pt x="2662" y="819"/>
                    </a:cubicBezTo>
                    <a:cubicBezTo>
                      <a:pt x="2662" y="2662"/>
                      <a:pt x="2662" y="2662"/>
                      <a:pt x="2662" y="2662"/>
                    </a:cubicBezTo>
                    <a:cubicBezTo>
                      <a:pt x="2048" y="2662"/>
                      <a:pt x="2048" y="2662"/>
                      <a:pt x="2048" y="2662"/>
                    </a:cubicBezTo>
                    <a:cubicBezTo>
                      <a:pt x="2048" y="1229"/>
                      <a:pt x="2048" y="1229"/>
                      <a:pt x="2048" y="1229"/>
                    </a:cubicBezTo>
                    <a:cubicBezTo>
                      <a:pt x="1843" y="1229"/>
                      <a:pt x="1843" y="1229"/>
                      <a:pt x="1843" y="1229"/>
                    </a:cubicBezTo>
                    <a:cubicBezTo>
                      <a:pt x="1843" y="2662"/>
                      <a:pt x="1843" y="2662"/>
                      <a:pt x="1843" y="2662"/>
                    </a:cubicBezTo>
                    <a:cubicBezTo>
                      <a:pt x="1229" y="2662"/>
                      <a:pt x="1229" y="2662"/>
                      <a:pt x="1229" y="2662"/>
                    </a:cubicBezTo>
                    <a:cubicBezTo>
                      <a:pt x="1229" y="819"/>
                      <a:pt x="1229" y="819"/>
                      <a:pt x="1229" y="819"/>
                    </a:cubicBezTo>
                    <a:cubicBezTo>
                      <a:pt x="1024" y="819"/>
                      <a:pt x="1024" y="819"/>
                      <a:pt x="1024" y="819"/>
                    </a:cubicBezTo>
                    <a:cubicBezTo>
                      <a:pt x="1024" y="2662"/>
                      <a:pt x="1024" y="2662"/>
                      <a:pt x="1024" y="2662"/>
                    </a:cubicBezTo>
                    <a:cubicBezTo>
                      <a:pt x="410" y="2662"/>
                      <a:pt x="410" y="2662"/>
                      <a:pt x="410" y="2662"/>
                    </a:cubicBezTo>
                    <a:cubicBezTo>
                      <a:pt x="410" y="1229"/>
                      <a:pt x="410" y="1229"/>
                      <a:pt x="410" y="1229"/>
                    </a:cubicBezTo>
                    <a:cubicBezTo>
                      <a:pt x="205" y="1229"/>
                      <a:pt x="205" y="1229"/>
                      <a:pt x="205" y="1229"/>
                    </a:cubicBezTo>
                    <a:cubicBezTo>
                      <a:pt x="205" y="2662"/>
                      <a:pt x="205" y="2662"/>
                      <a:pt x="205" y="2662"/>
                    </a:cubicBezTo>
                    <a:cubicBezTo>
                      <a:pt x="102" y="2662"/>
                      <a:pt x="102" y="2662"/>
                      <a:pt x="102" y="2662"/>
                    </a:cubicBezTo>
                    <a:cubicBezTo>
                      <a:pt x="41" y="2662"/>
                      <a:pt x="0" y="2703"/>
                      <a:pt x="0" y="2765"/>
                    </a:cubicBezTo>
                    <a:cubicBezTo>
                      <a:pt x="0" y="2826"/>
                      <a:pt x="41" y="2867"/>
                      <a:pt x="102" y="2867"/>
                    </a:cubicBezTo>
                    <a:cubicBezTo>
                      <a:pt x="2970" y="2867"/>
                      <a:pt x="2970" y="2867"/>
                      <a:pt x="2970" y="2867"/>
                    </a:cubicBezTo>
                    <a:cubicBezTo>
                      <a:pt x="3031" y="2867"/>
                      <a:pt x="3072" y="2826"/>
                      <a:pt x="3072" y="2765"/>
                    </a:cubicBezTo>
                    <a:cubicBezTo>
                      <a:pt x="3072" y="2703"/>
                      <a:pt x="3031" y="2662"/>
                      <a:pt x="2970" y="2662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76831" y="2473742"/>
              <a:ext cx="2088500" cy="551244"/>
              <a:chOff x="47624" y="4816876"/>
              <a:chExt cx="1714518" cy="551244"/>
            </a:xfrm>
          </p:grpSpPr>
          <p:sp>
            <p:nvSpPr>
              <p:cNvPr id="99" name="直角三角形 98"/>
              <p:cNvSpPr/>
              <p:nvPr/>
            </p:nvSpPr>
            <p:spPr>
              <a:xfrm rot="16200000" flipH="1">
                <a:off x="41676" y="5270094"/>
                <a:ext cx="103976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/>
              <p:cNvGrpSpPr/>
              <p:nvPr/>
            </p:nvGrpSpPr>
            <p:grpSpPr>
              <a:xfrm>
                <a:off x="47624" y="4816876"/>
                <a:ext cx="1714518" cy="447270"/>
                <a:chOff x="47624" y="4054876"/>
                <a:chExt cx="1714518" cy="447270"/>
              </a:xfrm>
            </p:grpSpPr>
            <p:sp>
              <p:nvSpPr>
                <p:cNvPr id="102" name="五边形 101"/>
                <p:cNvSpPr/>
                <p:nvPr/>
              </p:nvSpPr>
              <p:spPr>
                <a:xfrm>
                  <a:off x="47624" y="4054876"/>
                  <a:ext cx="1675690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432344" y="4090373"/>
                  <a:ext cx="132979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实验创新点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1" name="Freeform 5"/>
              <p:cNvSpPr>
                <a:spLocks noEditPoints="1"/>
              </p:cNvSpPr>
              <p:nvPr/>
            </p:nvSpPr>
            <p:spPr bwMode="auto">
              <a:xfrm>
                <a:off x="113500" y="4831107"/>
                <a:ext cx="283370" cy="368578"/>
              </a:xfrm>
              <a:custGeom>
                <a:avLst/>
                <a:gdLst>
                  <a:gd name="T0" fmla="*/ 1767 w 2867"/>
                  <a:gd name="T1" fmla="*/ 287 h 2867"/>
                  <a:gd name="T2" fmla="*/ 1327 w 2867"/>
                  <a:gd name="T3" fmla="*/ 213 h 2867"/>
                  <a:gd name="T4" fmla="*/ 0 w 2867"/>
                  <a:gd name="T5" fmla="*/ 1540 h 2867"/>
                  <a:gd name="T6" fmla="*/ 1327 w 2867"/>
                  <a:gd name="T7" fmla="*/ 2867 h 2867"/>
                  <a:gd name="T8" fmla="*/ 2654 w 2867"/>
                  <a:gd name="T9" fmla="*/ 1540 h 2867"/>
                  <a:gd name="T10" fmla="*/ 2582 w 2867"/>
                  <a:gd name="T11" fmla="*/ 1105 h 2867"/>
                  <a:gd name="T12" fmla="*/ 2403 w 2867"/>
                  <a:gd name="T13" fmla="*/ 1284 h 2867"/>
                  <a:gd name="T14" fmla="*/ 2433 w 2867"/>
                  <a:gd name="T15" fmla="*/ 1540 h 2867"/>
                  <a:gd name="T16" fmla="*/ 1327 w 2867"/>
                  <a:gd name="T17" fmla="*/ 2646 h 2867"/>
                  <a:gd name="T18" fmla="*/ 221 w 2867"/>
                  <a:gd name="T19" fmla="*/ 1540 h 2867"/>
                  <a:gd name="T20" fmla="*/ 1327 w 2867"/>
                  <a:gd name="T21" fmla="*/ 434 h 2867"/>
                  <a:gd name="T22" fmla="*/ 1589 w 2867"/>
                  <a:gd name="T23" fmla="*/ 465 h 2867"/>
                  <a:gd name="T24" fmla="*/ 1767 w 2867"/>
                  <a:gd name="T25" fmla="*/ 287 h 2867"/>
                  <a:gd name="T26" fmla="*/ 2387 w 2867"/>
                  <a:gd name="T27" fmla="*/ 180 h 2867"/>
                  <a:gd name="T28" fmla="*/ 2408 w 2867"/>
                  <a:gd name="T29" fmla="*/ 426 h 2867"/>
                  <a:gd name="T30" fmla="*/ 2445 w 2867"/>
                  <a:gd name="T31" fmla="*/ 462 h 2867"/>
                  <a:gd name="T32" fmla="*/ 2836 w 2867"/>
                  <a:gd name="T33" fmla="*/ 496 h 2867"/>
                  <a:gd name="T34" fmla="*/ 2867 w 2867"/>
                  <a:gd name="T35" fmla="*/ 502 h 2867"/>
                  <a:gd name="T36" fmla="*/ 2849 w 2867"/>
                  <a:gd name="T37" fmla="*/ 524 h 2867"/>
                  <a:gd name="T38" fmla="*/ 2370 w 2867"/>
                  <a:gd name="T39" fmla="*/ 1005 h 2867"/>
                  <a:gd name="T40" fmla="*/ 2322 w 2867"/>
                  <a:gd name="T41" fmla="*/ 1023 h 2867"/>
                  <a:gd name="T42" fmla="*/ 2070 w 2867"/>
                  <a:gd name="T43" fmla="*/ 999 h 2867"/>
                  <a:gd name="T44" fmla="*/ 2022 w 2867"/>
                  <a:gd name="T45" fmla="*/ 1016 h 2867"/>
                  <a:gd name="T46" fmla="*/ 1593 w 2867"/>
                  <a:gd name="T47" fmla="*/ 1445 h 2867"/>
                  <a:gd name="T48" fmla="*/ 1465 w 2867"/>
                  <a:gd name="T49" fmla="*/ 1484 h 2867"/>
                  <a:gd name="T50" fmla="*/ 1406 w 2867"/>
                  <a:gd name="T51" fmla="*/ 1298 h 2867"/>
                  <a:gd name="T52" fmla="*/ 1433 w 2867"/>
                  <a:gd name="T53" fmla="*/ 1270 h 2867"/>
                  <a:gd name="T54" fmla="*/ 1850 w 2867"/>
                  <a:gd name="T55" fmla="*/ 853 h 2867"/>
                  <a:gd name="T56" fmla="*/ 1871 w 2867"/>
                  <a:gd name="T57" fmla="*/ 796 h 2867"/>
                  <a:gd name="T58" fmla="*/ 1847 w 2867"/>
                  <a:gd name="T59" fmla="*/ 541 h 2867"/>
                  <a:gd name="T60" fmla="*/ 1859 w 2867"/>
                  <a:gd name="T61" fmla="*/ 507 h 2867"/>
                  <a:gd name="T62" fmla="*/ 2360 w 2867"/>
                  <a:gd name="T63" fmla="*/ 6 h 2867"/>
                  <a:gd name="T64" fmla="*/ 2370 w 2867"/>
                  <a:gd name="T65" fmla="*/ 0 h 2867"/>
                  <a:gd name="T66" fmla="*/ 2387 w 2867"/>
                  <a:gd name="T67" fmla="*/ 180 h 2867"/>
                  <a:gd name="T68" fmla="*/ 1880 w 2867"/>
                  <a:gd name="T69" fmla="*/ 1540 h 2867"/>
                  <a:gd name="T70" fmla="*/ 1327 w 2867"/>
                  <a:gd name="T71" fmla="*/ 2093 h 2867"/>
                  <a:gd name="T72" fmla="*/ 774 w 2867"/>
                  <a:gd name="T73" fmla="*/ 1540 h 2867"/>
                  <a:gd name="T74" fmla="*/ 1327 w 2867"/>
                  <a:gd name="T75" fmla="*/ 987 h 2867"/>
                  <a:gd name="T76" fmla="*/ 1460 w 2867"/>
                  <a:gd name="T77" fmla="*/ 1003 h 2867"/>
                  <a:gd name="T78" fmla="*/ 1378 w 2867"/>
                  <a:gd name="T79" fmla="*/ 1085 h 2867"/>
                  <a:gd name="T80" fmla="*/ 1244 w 2867"/>
                  <a:gd name="T81" fmla="*/ 1219 h 2867"/>
                  <a:gd name="T82" fmla="*/ 995 w 2867"/>
                  <a:gd name="T83" fmla="*/ 1540 h 2867"/>
                  <a:gd name="T84" fmla="*/ 1327 w 2867"/>
                  <a:gd name="T85" fmla="*/ 1872 h 2867"/>
                  <a:gd name="T86" fmla="*/ 1653 w 2867"/>
                  <a:gd name="T87" fmla="*/ 1602 h 2867"/>
                  <a:gd name="T88" fmla="*/ 1773 w 2867"/>
                  <a:gd name="T89" fmla="*/ 1482 h 2867"/>
                  <a:gd name="T90" fmla="*/ 1861 w 2867"/>
                  <a:gd name="T91" fmla="*/ 1394 h 2867"/>
                  <a:gd name="T92" fmla="*/ 1880 w 2867"/>
                  <a:gd name="T93" fmla="*/ 154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67" h="2867">
                    <a:moveTo>
                      <a:pt x="1767" y="287"/>
                    </a:moveTo>
                    <a:cubicBezTo>
                      <a:pt x="1629" y="239"/>
                      <a:pt x="1481" y="213"/>
                      <a:pt x="1327" y="213"/>
                    </a:cubicBezTo>
                    <a:cubicBezTo>
                      <a:pt x="594" y="213"/>
                      <a:pt x="0" y="807"/>
                      <a:pt x="0" y="1540"/>
                    </a:cubicBezTo>
                    <a:cubicBezTo>
                      <a:pt x="0" y="2273"/>
                      <a:pt x="594" y="2867"/>
                      <a:pt x="1327" y="2867"/>
                    </a:cubicBezTo>
                    <a:cubicBezTo>
                      <a:pt x="2060" y="2867"/>
                      <a:pt x="2654" y="2273"/>
                      <a:pt x="2654" y="1540"/>
                    </a:cubicBezTo>
                    <a:cubicBezTo>
                      <a:pt x="2654" y="1388"/>
                      <a:pt x="2629" y="1241"/>
                      <a:pt x="2582" y="1105"/>
                    </a:cubicBezTo>
                    <a:cubicBezTo>
                      <a:pt x="2522" y="1165"/>
                      <a:pt x="2463" y="1224"/>
                      <a:pt x="2403" y="1284"/>
                    </a:cubicBezTo>
                    <a:cubicBezTo>
                      <a:pt x="2423" y="1366"/>
                      <a:pt x="2433" y="1452"/>
                      <a:pt x="2433" y="1540"/>
                    </a:cubicBezTo>
                    <a:cubicBezTo>
                      <a:pt x="2433" y="2151"/>
                      <a:pt x="1938" y="2646"/>
                      <a:pt x="1327" y="2646"/>
                    </a:cubicBezTo>
                    <a:cubicBezTo>
                      <a:pt x="716" y="2646"/>
                      <a:pt x="221" y="2151"/>
                      <a:pt x="221" y="1540"/>
                    </a:cubicBezTo>
                    <a:cubicBezTo>
                      <a:pt x="221" y="929"/>
                      <a:pt x="716" y="434"/>
                      <a:pt x="1327" y="434"/>
                    </a:cubicBezTo>
                    <a:cubicBezTo>
                      <a:pt x="1417" y="434"/>
                      <a:pt x="1505" y="445"/>
                      <a:pt x="1589" y="465"/>
                    </a:cubicBezTo>
                    <a:cubicBezTo>
                      <a:pt x="1648" y="406"/>
                      <a:pt x="1707" y="346"/>
                      <a:pt x="1767" y="287"/>
                    </a:cubicBezTo>
                    <a:close/>
                    <a:moveTo>
                      <a:pt x="2387" y="180"/>
                    </a:moveTo>
                    <a:cubicBezTo>
                      <a:pt x="2394" y="262"/>
                      <a:pt x="2403" y="344"/>
                      <a:pt x="2408" y="426"/>
                    </a:cubicBezTo>
                    <a:cubicBezTo>
                      <a:pt x="2410" y="452"/>
                      <a:pt x="2420" y="460"/>
                      <a:pt x="2445" y="462"/>
                    </a:cubicBezTo>
                    <a:cubicBezTo>
                      <a:pt x="2575" y="472"/>
                      <a:pt x="2706" y="484"/>
                      <a:pt x="2836" y="496"/>
                    </a:cubicBezTo>
                    <a:cubicBezTo>
                      <a:pt x="2847" y="497"/>
                      <a:pt x="2858" y="494"/>
                      <a:pt x="2867" y="502"/>
                    </a:cubicBezTo>
                    <a:cubicBezTo>
                      <a:pt x="2865" y="513"/>
                      <a:pt x="2856" y="518"/>
                      <a:pt x="2849" y="524"/>
                    </a:cubicBezTo>
                    <a:cubicBezTo>
                      <a:pt x="2690" y="684"/>
                      <a:pt x="2529" y="844"/>
                      <a:pt x="2370" y="1005"/>
                    </a:cubicBezTo>
                    <a:cubicBezTo>
                      <a:pt x="2356" y="1019"/>
                      <a:pt x="2342" y="1025"/>
                      <a:pt x="2322" y="1023"/>
                    </a:cubicBezTo>
                    <a:cubicBezTo>
                      <a:pt x="2238" y="1014"/>
                      <a:pt x="2154" y="1008"/>
                      <a:pt x="2070" y="999"/>
                    </a:cubicBezTo>
                    <a:cubicBezTo>
                      <a:pt x="2049" y="997"/>
                      <a:pt x="2036" y="1001"/>
                      <a:pt x="2022" y="1016"/>
                    </a:cubicBezTo>
                    <a:cubicBezTo>
                      <a:pt x="1805" y="1233"/>
                      <a:pt x="1810" y="1228"/>
                      <a:pt x="1593" y="1445"/>
                    </a:cubicBezTo>
                    <a:cubicBezTo>
                      <a:pt x="1557" y="1482"/>
                      <a:pt x="1516" y="1500"/>
                      <a:pt x="1465" y="1484"/>
                    </a:cubicBezTo>
                    <a:cubicBezTo>
                      <a:pt x="1384" y="1460"/>
                      <a:pt x="1354" y="1364"/>
                      <a:pt x="1406" y="1298"/>
                    </a:cubicBezTo>
                    <a:cubicBezTo>
                      <a:pt x="1414" y="1288"/>
                      <a:pt x="1423" y="1279"/>
                      <a:pt x="1433" y="1270"/>
                    </a:cubicBezTo>
                    <a:cubicBezTo>
                      <a:pt x="1645" y="1057"/>
                      <a:pt x="1637" y="1065"/>
                      <a:pt x="1850" y="853"/>
                    </a:cubicBezTo>
                    <a:cubicBezTo>
                      <a:pt x="1867" y="836"/>
                      <a:pt x="1874" y="821"/>
                      <a:pt x="1871" y="796"/>
                    </a:cubicBezTo>
                    <a:cubicBezTo>
                      <a:pt x="1861" y="712"/>
                      <a:pt x="1855" y="626"/>
                      <a:pt x="1847" y="541"/>
                    </a:cubicBezTo>
                    <a:cubicBezTo>
                      <a:pt x="1846" y="527"/>
                      <a:pt x="1849" y="517"/>
                      <a:pt x="1859" y="507"/>
                    </a:cubicBezTo>
                    <a:cubicBezTo>
                      <a:pt x="2026" y="340"/>
                      <a:pt x="2193" y="173"/>
                      <a:pt x="2360" y="6"/>
                    </a:cubicBezTo>
                    <a:cubicBezTo>
                      <a:pt x="2361" y="5"/>
                      <a:pt x="2364" y="4"/>
                      <a:pt x="2370" y="0"/>
                    </a:cubicBezTo>
                    <a:cubicBezTo>
                      <a:pt x="2376" y="62"/>
                      <a:pt x="2382" y="121"/>
                      <a:pt x="2387" y="180"/>
                    </a:cubicBezTo>
                    <a:close/>
                    <a:moveTo>
                      <a:pt x="1880" y="1540"/>
                    </a:moveTo>
                    <a:cubicBezTo>
                      <a:pt x="1880" y="1845"/>
                      <a:pt x="1633" y="2093"/>
                      <a:pt x="1327" y="2093"/>
                    </a:cubicBezTo>
                    <a:cubicBezTo>
                      <a:pt x="1022" y="2093"/>
                      <a:pt x="774" y="1845"/>
                      <a:pt x="774" y="1540"/>
                    </a:cubicBezTo>
                    <a:cubicBezTo>
                      <a:pt x="774" y="1234"/>
                      <a:pt x="1022" y="987"/>
                      <a:pt x="1327" y="987"/>
                    </a:cubicBezTo>
                    <a:cubicBezTo>
                      <a:pt x="1373" y="987"/>
                      <a:pt x="1417" y="992"/>
                      <a:pt x="1460" y="1003"/>
                    </a:cubicBezTo>
                    <a:cubicBezTo>
                      <a:pt x="1432" y="1030"/>
                      <a:pt x="1405" y="1057"/>
                      <a:pt x="1378" y="1085"/>
                    </a:cubicBezTo>
                    <a:cubicBezTo>
                      <a:pt x="1333" y="1129"/>
                      <a:pt x="1288" y="1174"/>
                      <a:pt x="1244" y="1219"/>
                    </a:cubicBezTo>
                    <a:cubicBezTo>
                      <a:pt x="1101" y="1256"/>
                      <a:pt x="995" y="1385"/>
                      <a:pt x="995" y="1540"/>
                    </a:cubicBezTo>
                    <a:cubicBezTo>
                      <a:pt x="995" y="1723"/>
                      <a:pt x="1144" y="1872"/>
                      <a:pt x="1327" y="1872"/>
                    </a:cubicBezTo>
                    <a:cubicBezTo>
                      <a:pt x="1489" y="1872"/>
                      <a:pt x="1624" y="1756"/>
                      <a:pt x="1653" y="1602"/>
                    </a:cubicBezTo>
                    <a:cubicBezTo>
                      <a:pt x="1693" y="1562"/>
                      <a:pt x="1733" y="1522"/>
                      <a:pt x="1773" y="1482"/>
                    </a:cubicBezTo>
                    <a:cubicBezTo>
                      <a:pt x="1803" y="1452"/>
                      <a:pt x="1830" y="1425"/>
                      <a:pt x="1861" y="1394"/>
                    </a:cubicBezTo>
                    <a:cubicBezTo>
                      <a:pt x="1873" y="1441"/>
                      <a:pt x="1880" y="1489"/>
                      <a:pt x="1880" y="154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176831" y="1781419"/>
              <a:ext cx="1957272" cy="551244"/>
              <a:chOff x="47624" y="3982659"/>
              <a:chExt cx="1731479" cy="551244"/>
            </a:xfrm>
          </p:grpSpPr>
          <p:sp>
            <p:nvSpPr>
              <p:cNvPr id="92" name="直角三角形 91"/>
              <p:cNvSpPr/>
              <p:nvPr/>
            </p:nvSpPr>
            <p:spPr>
              <a:xfrm rot="16200000" flipH="1">
                <a:off x="41676" y="4435878"/>
                <a:ext cx="103975" cy="92075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3" name="组合 92"/>
              <p:cNvGrpSpPr/>
              <p:nvPr/>
            </p:nvGrpSpPr>
            <p:grpSpPr>
              <a:xfrm>
                <a:off x="47624" y="3982659"/>
                <a:ext cx="1731479" cy="447270"/>
                <a:chOff x="47624" y="3415393"/>
                <a:chExt cx="1731479" cy="447270"/>
              </a:xfrm>
            </p:grpSpPr>
            <p:sp>
              <p:nvSpPr>
                <p:cNvPr id="97" name="五边形 96"/>
                <p:cNvSpPr/>
                <p:nvPr/>
              </p:nvSpPr>
              <p:spPr>
                <a:xfrm>
                  <a:off x="47624" y="3415393"/>
                  <a:ext cx="1731479" cy="447270"/>
                </a:xfrm>
                <a:prstGeom prst="homePlate">
                  <a:avLst/>
                </a:prstGeom>
                <a:solidFill>
                  <a:srgbClr val="E3E7EC"/>
                </a:solidFill>
                <a:ln>
                  <a:noFill/>
                </a:ln>
                <a:effectLst>
                  <a:outerShdw blurRad="635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520954" y="3447041"/>
                  <a:ext cx="10709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方正粗黑宋简体" panose="02000000000000000000" pitchFamily="2" charset="-122"/>
                      <a:ea typeface="方正粗黑宋简体" panose="02000000000000000000" pitchFamily="2" charset="-122"/>
                      <a:cs typeface="+mn-ea"/>
                      <a:sym typeface="+mn-lt"/>
                    </a:rPr>
                    <a:t>实验效果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4" name="Group 4"/>
              <p:cNvGrpSpPr>
                <a:grpSpLocks noChangeAspect="1"/>
              </p:cNvGrpSpPr>
              <p:nvPr/>
            </p:nvGrpSpPr>
            <p:grpSpPr bwMode="auto">
              <a:xfrm>
                <a:off x="123754" y="4000549"/>
                <a:ext cx="338438" cy="382354"/>
                <a:chOff x="840" y="-778"/>
                <a:chExt cx="4832" cy="5459"/>
              </a:xfrm>
              <a:solidFill>
                <a:schemeClr val="tx2"/>
              </a:solidFill>
            </p:grpSpPr>
            <p:sp>
              <p:nvSpPr>
                <p:cNvPr id="95" name="Freeform 5"/>
                <p:cNvSpPr>
                  <a:spLocks noEditPoints="1"/>
                </p:cNvSpPr>
                <p:nvPr/>
              </p:nvSpPr>
              <p:spPr bwMode="auto">
                <a:xfrm>
                  <a:off x="2111" y="622"/>
                  <a:ext cx="2290" cy="2659"/>
                </a:xfrm>
                <a:custGeom>
                  <a:avLst/>
                  <a:gdLst>
                    <a:gd name="T0" fmla="*/ 1270 w 1270"/>
                    <a:gd name="T1" fmla="*/ 560 h 1269"/>
                    <a:gd name="T2" fmla="*/ 711 w 1270"/>
                    <a:gd name="T3" fmla="*/ 0 h 1269"/>
                    <a:gd name="T4" fmla="*/ 711 w 1270"/>
                    <a:gd name="T5" fmla="*/ 117 h 1269"/>
                    <a:gd name="T6" fmla="*/ 561 w 1270"/>
                    <a:gd name="T7" fmla="*/ 117 h 1269"/>
                    <a:gd name="T8" fmla="*/ 561 w 1270"/>
                    <a:gd name="T9" fmla="*/ 0 h 1269"/>
                    <a:gd name="T10" fmla="*/ 0 w 1270"/>
                    <a:gd name="T11" fmla="*/ 560 h 1269"/>
                    <a:gd name="T12" fmla="*/ 118 w 1270"/>
                    <a:gd name="T13" fmla="*/ 560 h 1269"/>
                    <a:gd name="T14" fmla="*/ 118 w 1270"/>
                    <a:gd name="T15" fmla="*/ 710 h 1269"/>
                    <a:gd name="T16" fmla="*/ 1 w 1270"/>
                    <a:gd name="T17" fmla="*/ 710 h 1269"/>
                    <a:gd name="T18" fmla="*/ 561 w 1270"/>
                    <a:gd name="T19" fmla="*/ 1269 h 1269"/>
                    <a:gd name="T20" fmla="*/ 561 w 1270"/>
                    <a:gd name="T21" fmla="*/ 1153 h 1269"/>
                    <a:gd name="T22" fmla="*/ 711 w 1270"/>
                    <a:gd name="T23" fmla="*/ 1153 h 1269"/>
                    <a:gd name="T24" fmla="*/ 711 w 1270"/>
                    <a:gd name="T25" fmla="*/ 1269 h 1269"/>
                    <a:gd name="T26" fmla="*/ 1270 w 1270"/>
                    <a:gd name="T27" fmla="*/ 710 h 1269"/>
                    <a:gd name="T28" fmla="*/ 1154 w 1270"/>
                    <a:gd name="T29" fmla="*/ 710 h 1269"/>
                    <a:gd name="T30" fmla="*/ 1154 w 1270"/>
                    <a:gd name="T31" fmla="*/ 560 h 1269"/>
                    <a:gd name="T32" fmla="*/ 1270 w 1270"/>
                    <a:gd name="T33" fmla="*/ 560 h 1269"/>
                    <a:gd name="T34" fmla="*/ 1270 w 1270"/>
                    <a:gd name="T35" fmla="*/ 560 h 1269"/>
                    <a:gd name="T36" fmla="*/ 635 w 1270"/>
                    <a:gd name="T37" fmla="*/ 872 h 1269"/>
                    <a:gd name="T38" fmla="*/ 397 w 1270"/>
                    <a:gd name="T39" fmla="*/ 634 h 1269"/>
                    <a:gd name="T40" fmla="*/ 635 w 1270"/>
                    <a:gd name="T41" fmla="*/ 396 h 1269"/>
                    <a:gd name="T42" fmla="*/ 873 w 1270"/>
                    <a:gd name="T43" fmla="*/ 634 h 1269"/>
                    <a:gd name="T44" fmla="*/ 635 w 1270"/>
                    <a:gd name="T45" fmla="*/ 872 h 1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0" h="1269">
                      <a:moveTo>
                        <a:pt x="1270" y="560"/>
                      </a:moveTo>
                      <a:cubicBezTo>
                        <a:pt x="1236" y="268"/>
                        <a:pt x="1003" y="35"/>
                        <a:pt x="711" y="0"/>
                      </a:cubicBezTo>
                      <a:cubicBezTo>
                        <a:pt x="711" y="117"/>
                        <a:pt x="711" y="117"/>
                        <a:pt x="711" y="117"/>
                      </a:cubicBezTo>
                      <a:cubicBezTo>
                        <a:pt x="561" y="117"/>
                        <a:pt x="561" y="117"/>
                        <a:pt x="561" y="117"/>
                      </a:cubicBezTo>
                      <a:cubicBezTo>
                        <a:pt x="561" y="0"/>
                        <a:pt x="561" y="0"/>
                        <a:pt x="561" y="0"/>
                      </a:cubicBezTo>
                      <a:cubicBezTo>
                        <a:pt x="268" y="34"/>
                        <a:pt x="35" y="267"/>
                        <a:pt x="0" y="560"/>
                      </a:cubicBezTo>
                      <a:cubicBezTo>
                        <a:pt x="118" y="560"/>
                        <a:pt x="118" y="560"/>
                        <a:pt x="118" y="560"/>
                      </a:cubicBezTo>
                      <a:cubicBezTo>
                        <a:pt x="118" y="710"/>
                        <a:pt x="118" y="710"/>
                        <a:pt x="118" y="710"/>
                      </a:cubicBezTo>
                      <a:cubicBezTo>
                        <a:pt x="1" y="710"/>
                        <a:pt x="1" y="710"/>
                        <a:pt x="1" y="710"/>
                      </a:cubicBezTo>
                      <a:cubicBezTo>
                        <a:pt x="35" y="1002"/>
                        <a:pt x="268" y="1235"/>
                        <a:pt x="561" y="1269"/>
                      </a:cubicBezTo>
                      <a:cubicBezTo>
                        <a:pt x="561" y="1153"/>
                        <a:pt x="561" y="1153"/>
                        <a:pt x="561" y="1153"/>
                      </a:cubicBezTo>
                      <a:cubicBezTo>
                        <a:pt x="711" y="1153"/>
                        <a:pt x="711" y="1153"/>
                        <a:pt x="711" y="1153"/>
                      </a:cubicBezTo>
                      <a:cubicBezTo>
                        <a:pt x="711" y="1269"/>
                        <a:pt x="711" y="1269"/>
                        <a:pt x="711" y="1269"/>
                      </a:cubicBezTo>
                      <a:cubicBezTo>
                        <a:pt x="1003" y="1234"/>
                        <a:pt x="1235" y="1002"/>
                        <a:pt x="1270" y="710"/>
                      </a:cubicBezTo>
                      <a:cubicBezTo>
                        <a:pt x="1154" y="710"/>
                        <a:pt x="1154" y="710"/>
                        <a:pt x="1154" y="710"/>
                      </a:cubicBezTo>
                      <a:cubicBezTo>
                        <a:pt x="1154" y="560"/>
                        <a:pt x="1154" y="560"/>
                        <a:pt x="1154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ubicBezTo>
                        <a:pt x="1270" y="560"/>
                        <a:pt x="1270" y="560"/>
                        <a:pt x="1270" y="560"/>
                      </a:cubicBezTo>
                      <a:close/>
                      <a:moveTo>
                        <a:pt x="635" y="872"/>
                      </a:moveTo>
                      <a:cubicBezTo>
                        <a:pt x="504" y="872"/>
                        <a:pt x="397" y="766"/>
                        <a:pt x="397" y="634"/>
                      </a:cubicBezTo>
                      <a:cubicBezTo>
                        <a:pt x="397" y="503"/>
                        <a:pt x="504" y="396"/>
                        <a:pt x="635" y="396"/>
                      </a:cubicBezTo>
                      <a:cubicBezTo>
                        <a:pt x="766" y="396"/>
                        <a:pt x="873" y="503"/>
                        <a:pt x="873" y="634"/>
                      </a:cubicBezTo>
                      <a:cubicBezTo>
                        <a:pt x="873" y="766"/>
                        <a:pt x="766" y="872"/>
                        <a:pt x="635" y="8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6"/>
                <p:cNvSpPr>
                  <a:spLocks noEditPoints="1"/>
                </p:cNvSpPr>
                <p:nvPr/>
              </p:nvSpPr>
              <p:spPr bwMode="auto">
                <a:xfrm>
                  <a:off x="840" y="-778"/>
                  <a:ext cx="4832" cy="5459"/>
                </a:xfrm>
                <a:custGeom>
                  <a:avLst/>
                  <a:gdLst>
                    <a:gd name="T0" fmla="*/ 1228 w 2456"/>
                    <a:gd name="T1" fmla="*/ 0 h 2456"/>
                    <a:gd name="T2" fmla="*/ 0 w 2456"/>
                    <a:gd name="T3" fmla="*/ 1228 h 2456"/>
                    <a:gd name="T4" fmla="*/ 1228 w 2456"/>
                    <a:gd name="T5" fmla="*/ 2456 h 2456"/>
                    <a:gd name="T6" fmla="*/ 2456 w 2456"/>
                    <a:gd name="T7" fmla="*/ 1228 h 2456"/>
                    <a:gd name="T8" fmla="*/ 1228 w 2456"/>
                    <a:gd name="T9" fmla="*/ 0 h 2456"/>
                    <a:gd name="T10" fmla="*/ 2016 w 2456"/>
                    <a:gd name="T11" fmla="*/ 1303 h 2456"/>
                    <a:gd name="T12" fmla="*/ 1788 w 2456"/>
                    <a:gd name="T13" fmla="*/ 1788 h 2456"/>
                    <a:gd name="T14" fmla="*/ 1303 w 2456"/>
                    <a:gd name="T15" fmla="*/ 2016 h 2456"/>
                    <a:gd name="T16" fmla="*/ 1303 w 2456"/>
                    <a:gd name="T17" fmla="*/ 2120 h 2456"/>
                    <a:gd name="T18" fmla="*/ 1153 w 2456"/>
                    <a:gd name="T19" fmla="*/ 2120 h 2456"/>
                    <a:gd name="T20" fmla="*/ 1153 w 2456"/>
                    <a:gd name="T21" fmla="*/ 2017 h 2456"/>
                    <a:gd name="T22" fmla="*/ 666 w 2456"/>
                    <a:gd name="T23" fmla="*/ 1788 h 2456"/>
                    <a:gd name="T24" fmla="*/ 438 w 2456"/>
                    <a:gd name="T25" fmla="*/ 1303 h 2456"/>
                    <a:gd name="T26" fmla="*/ 336 w 2456"/>
                    <a:gd name="T27" fmla="*/ 1303 h 2456"/>
                    <a:gd name="T28" fmla="*/ 336 w 2456"/>
                    <a:gd name="T29" fmla="*/ 1153 h 2456"/>
                    <a:gd name="T30" fmla="*/ 438 w 2456"/>
                    <a:gd name="T31" fmla="*/ 1153 h 2456"/>
                    <a:gd name="T32" fmla="*/ 666 w 2456"/>
                    <a:gd name="T33" fmla="*/ 667 h 2456"/>
                    <a:gd name="T34" fmla="*/ 1153 w 2456"/>
                    <a:gd name="T35" fmla="*/ 438 h 2456"/>
                    <a:gd name="T36" fmla="*/ 1153 w 2456"/>
                    <a:gd name="T37" fmla="*/ 336 h 2456"/>
                    <a:gd name="T38" fmla="*/ 1303 w 2456"/>
                    <a:gd name="T39" fmla="*/ 336 h 2456"/>
                    <a:gd name="T40" fmla="*/ 1303 w 2456"/>
                    <a:gd name="T41" fmla="*/ 438 h 2456"/>
                    <a:gd name="T42" fmla="*/ 1788 w 2456"/>
                    <a:gd name="T43" fmla="*/ 667 h 2456"/>
                    <a:gd name="T44" fmla="*/ 2017 w 2456"/>
                    <a:gd name="T45" fmla="*/ 1153 h 2456"/>
                    <a:gd name="T46" fmla="*/ 2120 w 2456"/>
                    <a:gd name="T47" fmla="*/ 1153 h 2456"/>
                    <a:gd name="T48" fmla="*/ 2120 w 2456"/>
                    <a:gd name="T49" fmla="*/ 1303 h 2456"/>
                    <a:gd name="T50" fmla="*/ 2016 w 2456"/>
                    <a:gd name="T51" fmla="*/ 1303 h 2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456" h="2456">
                      <a:moveTo>
                        <a:pt x="1228" y="0"/>
                      </a:moveTo>
                      <a:cubicBezTo>
                        <a:pt x="550" y="0"/>
                        <a:pt x="0" y="550"/>
                        <a:pt x="0" y="1228"/>
                      </a:cubicBezTo>
                      <a:cubicBezTo>
                        <a:pt x="0" y="1906"/>
                        <a:pt x="550" y="2456"/>
                        <a:pt x="1228" y="2456"/>
                      </a:cubicBezTo>
                      <a:cubicBezTo>
                        <a:pt x="1906" y="2456"/>
                        <a:pt x="2456" y="1906"/>
                        <a:pt x="2456" y="1228"/>
                      </a:cubicBezTo>
                      <a:cubicBezTo>
                        <a:pt x="2456" y="550"/>
                        <a:pt x="1906" y="0"/>
                        <a:pt x="1228" y="0"/>
                      </a:cubicBezTo>
                      <a:close/>
                      <a:moveTo>
                        <a:pt x="2016" y="1303"/>
                      </a:moveTo>
                      <a:cubicBezTo>
                        <a:pt x="1999" y="1486"/>
                        <a:pt x="1919" y="1656"/>
                        <a:pt x="1788" y="1788"/>
                      </a:cubicBezTo>
                      <a:cubicBezTo>
                        <a:pt x="1656" y="1920"/>
                        <a:pt x="1486" y="1999"/>
                        <a:pt x="1303" y="2016"/>
                      </a:cubicBezTo>
                      <a:cubicBezTo>
                        <a:pt x="1303" y="2120"/>
                        <a:pt x="1303" y="2120"/>
                        <a:pt x="1303" y="2120"/>
                      </a:cubicBezTo>
                      <a:cubicBezTo>
                        <a:pt x="1153" y="2120"/>
                        <a:pt x="1153" y="2120"/>
                        <a:pt x="1153" y="2120"/>
                      </a:cubicBezTo>
                      <a:cubicBezTo>
                        <a:pt x="1153" y="2017"/>
                        <a:pt x="1153" y="2017"/>
                        <a:pt x="1153" y="2017"/>
                      </a:cubicBezTo>
                      <a:cubicBezTo>
                        <a:pt x="969" y="2000"/>
                        <a:pt x="799" y="1920"/>
                        <a:pt x="666" y="1788"/>
                      </a:cubicBezTo>
                      <a:cubicBezTo>
                        <a:pt x="535" y="1656"/>
                        <a:pt x="455" y="1486"/>
                        <a:pt x="438" y="1303"/>
                      </a:cubicBezTo>
                      <a:cubicBezTo>
                        <a:pt x="336" y="1303"/>
                        <a:pt x="336" y="1303"/>
                        <a:pt x="336" y="1303"/>
                      </a:cubicBezTo>
                      <a:cubicBezTo>
                        <a:pt x="336" y="1153"/>
                        <a:pt x="336" y="1153"/>
                        <a:pt x="336" y="1153"/>
                      </a:cubicBezTo>
                      <a:cubicBezTo>
                        <a:pt x="438" y="1153"/>
                        <a:pt x="438" y="1153"/>
                        <a:pt x="438" y="1153"/>
                      </a:cubicBezTo>
                      <a:cubicBezTo>
                        <a:pt x="455" y="969"/>
                        <a:pt x="534" y="799"/>
                        <a:pt x="666" y="667"/>
                      </a:cubicBezTo>
                      <a:cubicBezTo>
                        <a:pt x="799" y="534"/>
                        <a:pt x="969" y="455"/>
                        <a:pt x="1153" y="438"/>
                      </a:cubicBezTo>
                      <a:cubicBezTo>
                        <a:pt x="1153" y="336"/>
                        <a:pt x="1153" y="336"/>
                        <a:pt x="1153" y="336"/>
                      </a:cubicBezTo>
                      <a:cubicBezTo>
                        <a:pt x="1303" y="336"/>
                        <a:pt x="1303" y="336"/>
                        <a:pt x="1303" y="336"/>
                      </a:cubicBezTo>
                      <a:cubicBezTo>
                        <a:pt x="1303" y="438"/>
                        <a:pt x="1303" y="438"/>
                        <a:pt x="1303" y="438"/>
                      </a:cubicBezTo>
                      <a:cubicBezTo>
                        <a:pt x="1486" y="455"/>
                        <a:pt x="1656" y="535"/>
                        <a:pt x="1788" y="667"/>
                      </a:cubicBezTo>
                      <a:cubicBezTo>
                        <a:pt x="1920" y="799"/>
                        <a:pt x="2000" y="969"/>
                        <a:pt x="2017" y="1153"/>
                      </a:cubicBezTo>
                      <a:cubicBezTo>
                        <a:pt x="2120" y="1153"/>
                        <a:pt x="2120" y="1153"/>
                        <a:pt x="2120" y="1153"/>
                      </a:cubicBezTo>
                      <a:cubicBezTo>
                        <a:pt x="2120" y="1303"/>
                        <a:pt x="2120" y="1303"/>
                        <a:pt x="2120" y="1303"/>
                      </a:cubicBezTo>
                      <a:cubicBezTo>
                        <a:pt x="2016" y="1303"/>
                        <a:pt x="2016" y="1303"/>
                        <a:pt x="2016" y="1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17" name="组合 116"/>
          <p:cNvGrpSpPr/>
          <p:nvPr/>
        </p:nvGrpSpPr>
        <p:grpSpPr>
          <a:xfrm>
            <a:off x="1615836" y="3476817"/>
            <a:ext cx="9570949" cy="1982234"/>
            <a:chOff x="1458107" y="3567960"/>
            <a:chExt cx="9570949" cy="19822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cxnSp>
          <p:nvCxnSpPr>
            <p:cNvPr id="15" name="肘形连接符 14"/>
            <p:cNvCxnSpPr/>
            <p:nvPr/>
          </p:nvCxnSpPr>
          <p:spPr>
            <a:xfrm flipV="1">
              <a:off x="6447250" y="3567960"/>
              <a:ext cx="4581806" cy="717279"/>
            </a:xfrm>
            <a:prstGeom prst="bentConnector3">
              <a:avLst>
                <a:gd name="adj1" fmla="val 49768"/>
              </a:avLst>
            </a:prstGeom>
            <a:ln w="57150"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肘形连接符 113"/>
            <p:cNvCxnSpPr/>
            <p:nvPr/>
          </p:nvCxnSpPr>
          <p:spPr>
            <a:xfrm flipV="1">
              <a:off x="1458107" y="4944138"/>
              <a:ext cx="5016321" cy="606056"/>
            </a:xfrm>
            <a:prstGeom prst="bentConnector3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6457883" y="4278259"/>
              <a:ext cx="0" cy="676513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环形箭头 121"/>
          <p:cNvSpPr/>
          <p:nvPr/>
        </p:nvSpPr>
        <p:spPr>
          <a:xfrm rot="19178397">
            <a:off x="5534526" y="2051539"/>
            <a:ext cx="1371600" cy="1222085"/>
          </a:xfrm>
          <a:prstGeom prst="circularArrow">
            <a:avLst>
              <a:gd name="adj1" fmla="val 4201"/>
              <a:gd name="adj2" fmla="val 1142319"/>
              <a:gd name="adj3" fmla="val 20872527"/>
              <a:gd name="adj4" fmla="val 11180695"/>
              <a:gd name="adj5" fmla="val 1041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环形箭头 122"/>
          <p:cNvSpPr/>
          <p:nvPr/>
        </p:nvSpPr>
        <p:spPr>
          <a:xfrm rot="19178397">
            <a:off x="3241548" y="2618228"/>
            <a:ext cx="1371600" cy="1222085"/>
          </a:xfrm>
          <a:prstGeom prst="circularArrow">
            <a:avLst>
              <a:gd name="adj1" fmla="val 4201"/>
              <a:gd name="adj2" fmla="val 1142319"/>
              <a:gd name="adj3" fmla="val 20872527"/>
              <a:gd name="adj4" fmla="val 11180695"/>
              <a:gd name="adj5" fmla="val 1041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4" name="环形箭头 123"/>
          <p:cNvSpPr/>
          <p:nvPr/>
        </p:nvSpPr>
        <p:spPr>
          <a:xfrm rot="19178397">
            <a:off x="7866712" y="1404103"/>
            <a:ext cx="1371600" cy="1222085"/>
          </a:xfrm>
          <a:prstGeom prst="circularArrow">
            <a:avLst>
              <a:gd name="adj1" fmla="val 4201"/>
              <a:gd name="adj2" fmla="val 1142319"/>
              <a:gd name="adj3" fmla="val 20872527"/>
              <a:gd name="adj4" fmla="val 11180695"/>
              <a:gd name="adj5" fmla="val 10419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5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686" y="1445476"/>
            <a:ext cx="1781580" cy="1425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83409448818895,&quot;left&quot;:90.09338582677165,&quot;top&quot;:118.27062992125984,&quot;width&quot;:783.244488188976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83409448818895,&quot;left&quot;:90.09338582677165,&quot;top&quot;:118.27062992125984,&quot;width&quot;:783.244488188976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83409448818895,&quot;left&quot;:90.09338582677165,&quot;top&quot;:118.27062992125984,&quot;width&quot;:783.244488188976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83409448818895,&quot;left&quot;:90.09338582677165,&quot;top&quot;:118.27062992125984,&quot;width&quot;:783.244488188976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83409448818895,&quot;left&quot;:90.09338582677165,&quot;top&quot;:118.27062992125984,&quot;width&quot;:783.244488188976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83409448818895,&quot;left&quot;:90.09338582677165,&quot;top&quot;:118.27062992125984,&quot;width&quot;:783.244488188976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83409448818895,&quot;left&quot;:90.09338582677165,&quot;top&quot;:118.27062992125984,&quot;width&quot;:783.244488188976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83409448818895,&quot;left&quot;:90.09338582677165,&quot;top&quot;:118.27062992125984,&quot;width&quot;:783.244488188976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83409448818895,&quot;left&quot;:90.09338582677165,&quot;top&quot;:118.27062992125984,&quot;width&quot;:783.2444881889764}"/>
</p:tagLst>
</file>

<file path=ppt/theme/theme1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up55u1p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1180</Words>
  <Application>Microsoft Office PowerPoint</Application>
  <PresentationFormat>宽屏</PresentationFormat>
  <Paragraphs>184</Paragraphs>
  <Slides>18</Slides>
  <Notes>1</Notes>
  <HiddenSlides>0</HiddenSlides>
  <MMClips>7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Roboto Medium</vt:lpstr>
      <vt:lpstr>等线</vt:lpstr>
      <vt:lpstr>方正粗黑宋简体</vt:lpstr>
      <vt:lpstr>黑体</vt:lpstr>
      <vt:lpstr>华文新魏</vt:lpstr>
      <vt:lpstr>华文中宋</vt:lpstr>
      <vt:lpstr>隶书</vt:lpstr>
      <vt:lpstr>宋体</vt:lpstr>
      <vt:lpstr>微软雅黑</vt:lpstr>
      <vt:lpstr>Arial</vt:lpstr>
      <vt:lpstr>Britannic Bold</vt:lpstr>
      <vt:lpstr>Calibri</vt:lpstr>
      <vt:lpstr>Segoe UI</vt:lpstr>
      <vt:lpstr>Segoe UI Black</vt:lpstr>
      <vt:lpstr>Wingdings</vt:lpstr>
      <vt:lpstr>第一PPT，www.1ppt.com 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教学课件</dc:title>
  <dc:creator>第一PPT</dc:creator>
  <cp:keywords>www.1ppt.com</cp:keywords>
  <dc:description>www.1ppt.com</dc:description>
  <cp:lastModifiedBy>Administrator</cp:lastModifiedBy>
  <cp:revision>334</cp:revision>
  <dcterms:created xsi:type="dcterms:W3CDTF">2020-11-27T08:20:00Z</dcterms:created>
  <dcterms:modified xsi:type="dcterms:W3CDTF">2025-03-27T07:35:51Z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F33BA7E94DDB45A99082DE8E4047A3EC_12</vt:lpwstr>
  </property>
  <property fmtid="{D5CDD505-2E9C-101B-9397-08002B2CF9AE}" pid="3" name="KSOProductBuildVer">
    <vt:lpwstr>2052-11.1.0.14309</vt:lpwstr>
  </property>
</Properties>
</file>